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AU" altLang="zh-CN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12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729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886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381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498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48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31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68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81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45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AU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237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AU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AU" altLang="zh-CN"/>
              <a:t>Click to edit Master text styles</a:t>
            </a:r>
          </a:p>
          <a:p>
            <a:pPr lvl="1"/>
            <a:r>
              <a:rPr kumimoji="1" lang="en-AU" altLang="zh-CN"/>
              <a:t>Second level</a:t>
            </a:r>
          </a:p>
          <a:p>
            <a:pPr lvl="2"/>
            <a:r>
              <a:rPr kumimoji="1" lang="en-AU" altLang="zh-CN"/>
              <a:t>Third level</a:t>
            </a:r>
          </a:p>
          <a:p>
            <a:pPr lvl="3"/>
            <a:r>
              <a:rPr kumimoji="1" lang="en-AU" altLang="zh-CN"/>
              <a:t>Fourth level</a:t>
            </a:r>
          </a:p>
          <a:p>
            <a:pPr lvl="4"/>
            <a:r>
              <a:rPr kumimoji="1" lang="en-AU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EF67-9E4F-CE43-BFB2-2B97845B2EA7}" type="datetimeFigureOut">
              <a:rPr kumimoji="1" lang="zh-CN" altLang="en-US" smtClean="0"/>
              <a:t>2018/9/28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3C55-8C6D-0A47-A430-D35B76BF52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635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71" b="5303"/>
          <a:stretch/>
        </p:blipFill>
        <p:spPr>
          <a:xfrm>
            <a:off x="1233981" y="1749559"/>
            <a:ext cx="6632266" cy="51084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912"/>
            <a:ext cx="8229600" cy="142164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我家有八个人，我有爷爷、奶奶、爸爸、妈妈、两个哥哥，一个姐姐。</a:t>
            </a:r>
            <a:br>
              <a:rPr kumimoji="1" lang="en-AU" altLang="zh-CN" dirty="0">
                <a:latin typeface="华文楷体"/>
                <a:ea typeface="华文楷体"/>
                <a:cs typeface="华文楷体"/>
              </a:rPr>
            </a:br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我是谁？</a:t>
            </a:r>
          </a:p>
        </p:txBody>
      </p:sp>
    </p:spTree>
    <p:extLst>
      <p:ext uri="{BB962C8B-B14F-4D97-AF65-F5344CB8AC3E}">
        <p14:creationId xmlns:p14="http://schemas.microsoft.com/office/powerpoint/2010/main" val="525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我家有四个人，</a:t>
            </a:r>
            <a:r>
              <a:rPr kumimoji="1" lang="en-US" altLang="zh-CN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我有妈妈，没有爸爸，我有哥哥，没有弟弟，我有妹妹，没有姐姐。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220"/>
            <a:ext cx="91440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912"/>
            <a:ext cx="8229600" cy="142164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我家有七个人，我有爷爷、奶奶、我没有爸爸，也没有妈妈，我有三个弟弟和一个妹妹，我是谁？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585" y="1882473"/>
            <a:ext cx="10137740" cy="55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164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我家有五个人，我有爸爸、妈妈、我没有哥哥、也没有姐姐，我是谁？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54" y="1269844"/>
            <a:ext cx="7504946" cy="55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912"/>
            <a:ext cx="8229600" cy="142164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我家有四个人，我有爸爸、妈妈，我没有弟弟，也没有姐姐，</a:t>
            </a:r>
            <a:r>
              <a:rPr kumimoji="1" lang="en-US" altLang="zh-CN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我没有哥哥，我是谁？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69" y="1749558"/>
            <a:ext cx="4219969" cy="5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572" y="723644"/>
            <a:ext cx="6098428" cy="60130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9766"/>
            <a:ext cx="8878761" cy="2537126"/>
          </a:xfrm>
        </p:spPr>
        <p:txBody>
          <a:bodyPr>
            <a:noAutofit/>
          </a:bodyPr>
          <a:lstStyle/>
          <a:p>
            <a:pPr algn="l"/>
            <a:r>
              <a:rPr kumimoji="1" lang="zh-CN" altLang="en-US" sz="3600" dirty="0">
                <a:latin typeface="华文楷体"/>
                <a:ea typeface="华文楷体"/>
                <a:cs typeface="华文楷体"/>
              </a:rPr>
              <a:t>我家有四个人，我有爸爸、妈妈、</a:t>
            </a:r>
            <a:br>
              <a:rPr kumimoji="1" lang="en-AU" altLang="zh-CN" sz="3600" dirty="0">
                <a:latin typeface="华文楷体"/>
                <a:ea typeface="华文楷体"/>
                <a:cs typeface="华文楷体"/>
              </a:rPr>
            </a:br>
            <a:r>
              <a:rPr kumimoji="1" lang="zh-CN" altLang="en-US" sz="3600" dirty="0">
                <a:latin typeface="华文楷体"/>
                <a:ea typeface="华文楷体"/>
                <a:cs typeface="华文楷体"/>
              </a:rPr>
              <a:t>我没有哥哥，</a:t>
            </a:r>
            <a:br>
              <a:rPr kumimoji="1" lang="en-AU" altLang="zh-CN" sz="3600" dirty="0">
                <a:latin typeface="华文楷体"/>
                <a:ea typeface="华文楷体"/>
                <a:cs typeface="华文楷体"/>
              </a:rPr>
            </a:br>
            <a:r>
              <a:rPr kumimoji="1" lang="zh-CN" altLang="en-US" sz="3600" dirty="0">
                <a:latin typeface="华文楷体"/>
                <a:ea typeface="华文楷体"/>
                <a:cs typeface="华文楷体"/>
              </a:rPr>
              <a:t>也没有弟弟和妹妹，</a:t>
            </a:r>
            <a:br>
              <a:rPr kumimoji="1" lang="en-AU" altLang="zh-CN" sz="3600" dirty="0">
                <a:latin typeface="华文楷体"/>
                <a:ea typeface="华文楷体"/>
                <a:cs typeface="华文楷体"/>
              </a:rPr>
            </a:br>
            <a:r>
              <a:rPr kumimoji="1" lang="zh-CN" altLang="en-US" sz="3600" dirty="0">
                <a:latin typeface="华文楷体"/>
                <a:ea typeface="华文楷体"/>
                <a:cs typeface="华文楷体"/>
              </a:rPr>
              <a:t>我有两个姐姐。</a:t>
            </a:r>
            <a:r>
              <a:rPr kumimoji="1" lang="en-AU" altLang="zh-CN" sz="3600" dirty="0">
                <a:latin typeface="华文楷体"/>
                <a:ea typeface="华文楷体"/>
                <a:cs typeface="华文楷体"/>
              </a:rPr>
              <a:t>                                     </a:t>
            </a:r>
            <a:br>
              <a:rPr kumimoji="1" lang="en-AU" altLang="zh-CN" sz="3600" dirty="0">
                <a:latin typeface="华文楷体"/>
                <a:ea typeface="华文楷体"/>
                <a:cs typeface="华文楷体"/>
              </a:rPr>
            </a:br>
            <a:r>
              <a:rPr kumimoji="1" lang="zh-CN" altLang="en-US" sz="3600" dirty="0">
                <a:latin typeface="华文楷体"/>
                <a:ea typeface="华文楷体"/>
                <a:cs typeface="华文楷体"/>
              </a:rPr>
              <a:t>我是谁？</a:t>
            </a:r>
          </a:p>
        </p:txBody>
      </p:sp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71" t="7537" r="11047"/>
          <a:stretch/>
        </p:blipFill>
        <p:spPr>
          <a:xfrm>
            <a:off x="2037742" y="1137154"/>
            <a:ext cx="4754733" cy="63411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912"/>
            <a:ext cx="8229600" cy="1421647"/>
          </a:xfrm>
        </p:spPr>
        <p:txBody>
          <a:bodyPr>
            <a:noAutofit/>
          </a:bodyPr>
          <a:lstStyle/>
          <a:p>
            <a:pPr algn="l"/>
            <a:r>
              <a:rPr kumimoji="1" lang="zh-CN" altLang="en-US" sz="3600" dirty="0">
                <a:latin typeface="华文楷体"/>
                <a:ea typeface="华文楷体"/>
                <a:cs typeface="华文楷体"/>
              </a:rPr>
              <a:t>我家有七个人，我有爸爸、妈妈、一个哥哥，一个姐姐，一个弟弟和一个妹妹。</a:t>
            </a:r>
            <a:br>
              <a:rPr kumimoji="1" lang="en-AU" altLang="zh-CN" sz="3600" dirty="0">
                <a:latin typeface="华文楷体"/>
                <a:ea typeface="华文楷体"/>
                <a:cs typeface="华文楷体"/>
              </a:rPr>
            </a:br>
            <a:r>
              <a:rPr kumimoji="1" lang="zh-CN" altLang="en-US" sz="3600" dirty="0">
                <a:latin typeface="华文楷体"/>
                <a:ea typeface="华文楷体"/>
                <a:cs typeface="华文楷体"/>
              </a:rPr>
              <a:t>我是谁？</a:t>
            </a:r>
          </a:p>
        </p:txBody>
      </p:sp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912"/>
            <a:ext cx="8229600" cy="142164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我家有六个人，我有爸爸、妈妈、我有哥哥、姐姐和弟弟，可是我没有妹妹，</a:t>
            </a:r>
            <a:r>
              <a:rPr kumimoji="1" lang="en-US" altLang="zh-CN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我是妹妹。我是谁？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99" y="2048170"/>
            <a:ext cx="6929063" cy="46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912"/>
            <a:ext cx="8229600" cy="142164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/>
              <a:t>我家有七个人，我有爷爷、奶奶、爸爸和妈妈。我没有姐姐、可是我有一个弟弟和妹妹。我是谁？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725" b="4991"/>
          <a:stretch/>
        </p:blipFill>
        <p:spPr>
          <a:xfrm>
            <a:off x="0" y="2781966"/>
            <a:ext cx="9144000" cy="40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71" b="5303"/>
          <a:stretch/>
        </p:blipFill>
        <p:spPr>
          <a:xfrm>
            <a:off x="1233981" y="1749559"/>
            <a:ext cx="6632266" cy="51084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912"/>
            <a:ext cx="8229600" cy="142164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我家有八个人，我有爷爷、奶奶、爸爸、妈妈、两个哥哥，一个姐姐。</a:t>
            </a:r>
            <a:br>
              <a:rPr kumimoji="1" lang="en-AU" altLang="zh-CN" dirty="0">
                <a:latin typeface="华文楷体"/>
                <a:ea typeface="华文楷体"/>
                <a:cs typeface="华文楷体"/>
              </a:rPr>
            </a:br>
            <a:r>
              <a:rPr kumimoji="1" lang="zh-CN" altLang="en-US" dirty="0">
                <a:latin typeface="华文楷体"/>
                <a:ea typeface="华文楷体"/>
                <a:cs typeface="华文楷体"/>
              </a:rPr>
              <a:t>我是谁？</a:t>
            </a:r>
          </a:p>
        </p:txBody>
      </p:sp>
    </p:spTree>
    <p:extLst>
      <p:ext uri="{BB962C8B-B14F-4D97-AF65-F5344CB8AC3E}">
        <p14:creationId xmlns:p14="http://schemas.microsoft.com/office/powerpoint/2010/main" val="29047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346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SimSun</vt:lpstr>
      <vt:lpstr>STKaiti</vt:lpstr>
      <vt:lpstr>Arial</vt:lpstr>
      <vt:lpstr>Calibri</vt:lpstr>
      <vt:lpstr>Office Theme</vt:lpstr>
      <vt:lpstr>我家有八个人，我有爷爷、奶奶、爸爸、妈妈、两个哥哥，一个姐姐。 我是谁？</vt:lpstr>
      <vt:lpstr>我家有七个人，我有爷爷、奶奶、我没有爸爸，也没有妈妈，我有三个弟弟和一个妹妹，我是谁？</vt:lpstr>
      <vt:lpstr>我家有五个人，我有爸爸、妈妈、我没有哥哥、也没有姐姐，我是谁？</vt:lpstr>
      <vt:lpstr>我家有四个人，我有爸爸、妈妈，我没有弟弟，也没有姐姐， 我没有哥哥，我是谁？</vt:lpstr>
      <vt:lpstr>我家有四个人，我有爸爸、妈妈、 我没有哥哥， 也没有弟弟和妹妹， 我有两个姐姐。                                      我是谁？</vt:lpstr>
      <vt:lpstr>我家有七个人，我有爸爸、妈妈、一个哥哥，一个姐姐，一个弟弟和一个妹妹。 我是谁？</vt:lpstr>
      <vt:lpstr>我家有六个人，我有爸爸、妈妈、我有哥哥、姐姐和弟弟，可是我没有妹妹， 我是妹妹。我是谁？</vt:lpstr>
      <vt:lpstr>我家有七个人，我有爷爷、奶奶、爸爸和妈妈。我没有姐姐、可是我有一个弟弟和妹妹。我是谁？</vt:lpstr>
      <vt:lpstr>我家有八个人，我有爷爷、奶奶、爸爸、妈妈、两个哥哥，一个姐姐。 我是谁？</vt:lpstr>
      <vt:lpstr>我家有四个人， 我有妈妈，没有爸爸，我有哥哥，没有弟弟，我有妹妹，没有姐姐。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我家有八个人，我有爷爷、奶奶、爸爸、妈妈、两个哥哥，一个姐姐。 我是谁？</dc:title>
  <dc:creator>HKIS</dc:creator>
  <cp:lastModifiedBy>Yang Yan Peng</cp:lastModifiedBy>
  <cp:revision>5</cp:revision>
  <dcterms:created xsi:type="dcterms:W3CDTF">2018-09-27T14:23:55Z</dcterms:created>
  <dcterms:modified xsi:type="dcterms:W3CDTF">2018-09-28T05:39:02Z</dcterms:modified>
</cp:coreProperties>
</file>