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3215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20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9b1993871ab3c6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9b1993871ab3c6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31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9b1993871ab3c6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9b1993871ab3c6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71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9b1993871ab3c6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9b1993871ab3c6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72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5a554db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5a554dbf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03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5a554db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5a554db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18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456577ff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456577ff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08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456577ff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456577ff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77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5a554db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5a554db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446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29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9b1993871ab3c6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9b1993871ab3c6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5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liparting.com/mom-clipart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publicdomainpictures.net/en/hledej.php?hleda=move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dreamstime.com/stock-photography-mom-1-image666965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xabay.com/photos/chicken-fowl-hen-farm-bird-1214474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 rot="-468310">
            <a:off x="2195941" y="816811"/>
            <a:ext cx="4752129" cy="3509874"/>
            <a:chOff x="2163405" y="1008757"/>
            <a:chExt cx="4752300" cy="3510000"/>
          </a:xfrm>
        </p:grpSpPr>
        <p:sp>
          <p:nvSpPr>
            <p:cNvPr id="59" name="Google Shape;59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 rot="243112">
              <a:off x="2577042" y="1264600"/>
              <a:ext cx="2649322" cy="127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Chữ A</a:t>
              </a:r>
              <a:endParaRPr sz="6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 rot="243229">
              <a:off x="2483943" y="2607550"/>
              <a:ext cx="4120609" cy="141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Cô Trang</a:t>
              </a:r>
              <a:endParaRPr sz="15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2939" y="526525"/>
            <a:ext cx="6258126" cy="4090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25"/>
            <a:ext cx="8839201" cy="220745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7422125" y="2971250"/>
            <a:ext cx="1041300" cy="704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14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70" name="Google Shape;70;p14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" name="Google Shape;71;p14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72" name="Google Shape;72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 rot="237397">
            <a:off x="2481434" y="1002811"/>
            <a:ext cx="4196030" cy="32822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 rot="237763">
            <a:off x="3069920" y="3633532"/>
            <a:ext cx="2818453" cy="55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Bà</a:t>
            </a:r>
            <a:endParaRPr sz="50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 t="699" b="709"/>
          <a:stretch/>
        </p:blipFill>
        <p:spPr>
          <a:xfrm rot="309142">
            <a:off x="2985498" y="1162949"/>
            <a:ext cx="3173151" cy="24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0028" y="4445378"/>
            <a:ext cx="2671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6"/>
              </a:rPr>
              <a:t>https://cliparting.com/mom-clipart/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7451" y="2574325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 rot="-248076">
            <a:off x="2474018" y="930601"/>
            <a:ext cx="4196111" cy="32823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 rot="-239480">
            <a:off x="3162624" y="3580008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Ba</a:t>
            </a:r>
            <a:endParaRPr sz="50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l="-2300" t="20719" r="2300" b="12551"/>
          <a:stretch/>
        </p:blipFill>
        <p:spPr>
          <a:xfrm rot="-350967">
            <a:off x="2887107" y="1133885"/>
            <a:ext cx="3362212" cy="242723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5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8143" y="4405038"/>
            <a:ext cx="4595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5"/>
              </a:rPr>
              <a:t>https://www.publicdomainpictures.net/en/hledej.php?hleda=move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16"/>
          <p:cNvGrpSpPr/>
          <p:nvPr/>
        </p:nvGrpSpPr>
        <p:grpSpPr>
          <a:xfrm rot="-240508">
            <a:off x="2990189" y="230293"/>
            <a:ext cx="2963240" cy="4195874"/>
            <a:chOff x="3090300" y="463425"/>
            <a:chExt cx="2963400" cy="4196100"/>
          </a:xfrm>
        </p:grpSpPr>
        <p:sp>
          <p:nvSpPr>
            <p:cNvPr id="94" name="Google Shape;94;p16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3149232" y="4013324"/>
              <a:ext cx="28188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 dirty="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Má</a:t>
              </a:r>
              <a:endParaRPr sz="50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t="4204" b="4204"/>
          <a:stretch/>
        </p:blipFill>
        <p:spPr>
          <a:xfrm rot="-256804">
            <a:off x="3221792" y="425913"/>
            <a:ext cx="2500035" cy="3328224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Google Shape;97;p16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7153" y="4449984"/>
            <a:ext cx="5240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4"/>
              </a:rPr>
              <a:t>https://www.dreamstime.com/stock-photography-mom-1-image6669652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-247956">
            <a:off x="2474046" y="930669"/>
            <a:ext cx="4196210" cy="32824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/>
          <p:nvPr/>
        </p:nvSpPr>
        <p:spPr>
          <a:xfrm rot="-239480">
            <a:off x="3162624" y="3580008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Cá</a:t>
            </a:r>
            <a:endParaRPr sz="50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l="5236" r="5245"/>
          <a:stretch/>
        </p:blipFill>
        <p:spPr>
          <a:xfrm rot="-350967">
            <a:off x="2882195" y="1134136"/>
            <a:ext cx="3362188" cy="2330882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17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18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116" name="Google Shape;116;p18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7" name="Google Shape;117;p18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8" name="Google Shape;118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 rot="237379">
            <a:off x="2473968" y="930608"/>
            <a:ext cx="4195899" cy="32823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 txBox="1"/>
          <p:nvPr/>
        </p:nvSpPr>
        <p:spPr>
          <a:xfrm rot="237680">
            <a:off x="3069963" y="3633497"/>
            <a:ext cx="2818333" cy="5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Gà</a:t>
            </a:r>
            <a:endParaRPr sz="50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5">
            <a:alphaModFix/>
          </a:blip>
          <a:srcRect l="6874" r="6874"/>
          <a:stretch/>
        </p:blipFill>
        <p:spPr>
          <a:xfrm rot="309142">
            <a:off x="2985498" y="1162949"/>
            <a:ext cx="3173151" cy="24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1122" y="4456242"/>
            <a:ext cx="3903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hlinkClick r:id="rId6"/>
              </a:rPr>
              <a:t>https://pixabay.com/photos/chicken-fowl-hen-farm-bird-1214474/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663" y="655350"/>
            <a:ext cx="6310674" cy="38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572" y="608400"/>
            <a:ext cx="6186851" cy="39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2789" y="610663"/>
            <a:ext cx="5798423" cy="392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7450" y="4887925"/>
            <a:ext cx="9144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Prepared by My Trang Nguyen	 Vietnamese Cultural Schools Association Inc. Bankstown	2020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78</Words>
  <Application>Microsoft Office PowerPoint</Application>
  <PresentationFormat>On-screen Show (16:9)</PresentationFormat>
  <Paragraphs>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Lato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Denny 1</dc:creator>
  <cp:lastModifiedBy>Mai Denny 1</cp:lastModifiedBy>
  <cp:revision>5</cp:revision>
  <dcterms:modified xsi:type="dcterms:W3CDTF">2020-08-07T14:44:15Z</dcterms:modified>
</cp:coreProperties>
</file>