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  <p:sldId id="257" r:id="rId3"/>
    <p:sldId id="256" r:id="rId4"/>
    <p:sldId id="260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954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7783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8937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6695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9942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0395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885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9361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797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9207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5342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676EF-3558-416F-A8BD-7B7B351E7A8D}" type="datetimeFigureOut">
              <a:rPr kumimoji="1" lang="ja-JP" altLang="en-US" smtClean="0"/>
              <a:t>2020/11/12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807148-FDF7-40B7-8752-A000DFF9DB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369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09D3F847-2170-4A32-A6C3-659536D0F9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8500" y="2943109"/>
            <a:ext cx="1104470" cy="1152381"/>
          </a:xfrm>
          <a:prstGeom prst="rect">
            <a:avLst/>
          </a:prstGeom>
        </p:spPr>
      </p:pic>
      <p:pic>
        <p:nvPicPr>
          <p:cNvPr id="5" name="図 4">
            <a:extLst>
              <a:ext uri="{FF2B5EF4-FFF2-40B4-BE49-F238E27FC236}">
                <a16:creationId xmlns:a16="http://schemas.microsoft.com/office/drawing/2014/main" id="{B4104FC3-A174-4270-AA75-F258CD950E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9495" y="2905329"/>
            <a:ext cx="1190161" cy="119016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5739B69C-7AE9-469E-BC60-562AAD7BC4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36181" y="3047871"/>
            <a:ext cx="1066385" cy="1047619"/>
          </a:xfrm>
          <a:prstGeom prst="rect">
            <a:avLst/>
          </a:prstGeom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A4C657DA-BA57-4115-88DE-21067257E97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407180" y="2762509"/>
            <a:ext cx="1342857" cy="1332981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3D19108A-8263-4121-8A8C-80321F81563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09091" y="2972908"/>
            <a:ext cx="1142555" cy="1142555"/>
          </a:xfrm>
          <a:prstGeom prst="rect">
            <a:avLst/>
          </a:prstGeom>
        </p:spPr>
      </p:pic>
      <p:pic>
        <p:nvPicPr>
          <p:cNvPr id="9" name="図 8">
            <a:extLst>
              <a:ext uri="{FF2B5EF4-FFF2-40B4-BE49-F238E27FC236}">
                <a16:creationId xmlns:a16="http://schemas.microsoft.com/office/drawing/2014/main" id="{0EB981EA-E308-457D-BDF8-33C3580C549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28650" y="2991020"/>
            <a:ext cx="1018778" cy="1018778"/>
          </a:xfrm>
          <a:prstGeom prst="rect">
            <a:avLst/>
          </a:prstGeom>
        </p:spPr>
      </p:pic>
      <p:sp>
        <p:nvSpPr>
          <p:cNvPr id="10" name="タイトル 1">
            <a:extLst>
              <a:ext uri="{FF2B5EF4-FFF2-40B4-BE49-F238E27FC236}">
                <a16:creationId xmlns:a16="http://schemas.microsoft.com/office/drawing/2014/main" id="{5E3F2371-1C3B-4CAA-9E42-226B75E23A6F}"/>
              </a:ext>
            </a:extLst>
          </p:cNvPr>
          <p:cNvSpPr txBox="1">
            <a:spLocks/>
          </p:cNvSpPr>
          <p:nvPr/>
        </p:nvSpPr>
        <p:spPr>
          <a:xfrm>
            <a:off x="628650" y="77151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dirty="0"/>
              <a:t>硬貨　こうか</a:t>
            </a:r>
          </a:p>
        </p:txBody>
      </p:sp>
    </p:spTree>
    <p:extLst>
      <p:ext uri="{BB962C8B-B14F-4D97-AF65-F5344CB8AC3E}">
        <p14:creationId xmlns:p14="http://schemas.microsoft.com/office/powerpoint/2010/main" val="1529650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5776F1A-B774-4F92-8668-2CFAFC5EF2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12726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お札　おさつ　紙幣　しへい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5783A56-1024-4498-9F74-1DD0789E10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804" y="2217317"/>
            <a:ext cx="2857143" cy="1466667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21339ACC-D063-4F98-AC2D-950BA9EAD6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88541" y="4403212"/>
            <a:ext cx="3195120" cy="1490662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45649F9-6FC1-434D-B8DA-091410A753A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8649" y="4403212"/>
            <a:ext cx="2993989" cy="1466667"/>
          </a:xfrm>
          <a:prstGeom prst="rect">
            <a:avLst/>
          </a:prstGeom>
        </p:spPr>
      </p:pic>
      <p:pic>
        <p:nvPicPr>
          <p:cNvPr id="8" name="図 7">
            <a:extLst>
              <a:ext uri="{FF2B5EF4-FFF2-40B4-BE49-F238E27FC236}">
                <a16:creationId xmlns:a16="http://schemas.microsoft.com/office/drawing/2014/main" id="{1BE4BADF-4555-4666-B4CF-0986825D56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57529" y="2293508"/>
            <a:ext cx="2857143" cy="1390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44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1786486E-ED51-4DA4-BC19-DAE163404C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50" y="257059"/>
            <a:ext cx="1104470" cy="1152381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D3C49D25-0C1D-4812-B3C6-222E4DDB62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82345" y="219279"/>
            <a:ext cx="1190161" cy="1190161"/>
          </a:xfrm>
          <a:prstGeom prst="rect">
            <a:avLst/>
          </a:prstGeom>
        </p:spPr>
      </p:pic>
      <p:pic>
        <p:nvPicPr>
          <p:cNvPr id="6" name="図 5">
            <a:extLst>
              <a:ext uri="{FF2B5EF4-FFF2-40B4-BE49-F238E27FC236}">
                <a16:creationId xmlns:a16="http://schemas.microsoft.com/office/drawing/2014/main" id="{FA19E659-381D-41CB-AA80-6AEF370F2D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031" y="361821"/>
            <a:ext cx="1066385" cy="1047619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C8F752DE-0EC2-4595-9683-0F6FAB38E3F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0030" y="57409"/>
            <a:ext cx="1342857" cy="1332981"/>
          </a:xfrm>
          <a:prstGeom prst="rect">
            <a:avLst/>
          </a:prstGeom>
        </p:spPr>
      </p:pic>
      <p:pic>
        <p:nvPicPr>
          <p:cNvPr id="11" name="図 10">
            <a:extLst>
              <a:ext uri="{FF2B5EF4-FFF2-40B4-BE49-F238E27FC236}">
                <a16:creationId xmlns:a16="http://schemas.microsoft.com/office/drawing/2014/main" id="{AB5814C9-1F50-40B2-8966-BA1D6D8DCBA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1941" y="286858"/>
            <a:ext cx="1142555" cy="114255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D046A259-B668-42DB-B78F-C77F1E2DB17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" y="304970"/>
            <a:ext cx="1018778" cy="1018778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09793E2A-8392-452D-B138-D588ADB40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50" y="1497643"/>
            <a:ext cx="1104470" cy="1152381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EEAE6E63-388D-4B24-A1C9-5E2532D655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944" y="1451589"/>
            <a:ext cx="1190161" cy="1190161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9686079B-F91E-452A-84B7-86F84DA84BF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030" y="1489166"/>
            <a:ext cx="1066385" cy="1047619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A1BC7975-6DA9-48FA-A7E3-F5A300BAA41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0030" y="1419888"/>
            <a:ext cx="1342857" cy="1332981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57F71D2-6C58-4537-9B12-D831E2DB494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1941" y="1475393"/>
            <a:ext cx="1142555" cy="1142555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49BA9232-F70A-4CC0-96C2-499D84448D4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" y="1552259"/>
            <a:ext cx="1018778" cy="1018778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9A09D13B-D67A-4A6D-BB99-EC6B0A3F0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50" y="2879973"/>
            <a:ext cx="1104470" cy="1152381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4229649F-68C6-49D6-A1A7-A9D19C9455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944" y="2833919"/>
            <a:ext cx="1190161" cy="1190161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ADD665EB-CECA-4B8F-8F76-0DD6D08A8A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030" y="2871496"/>
            <a:ext cx="1066385" cy="1047619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3803B311-C915-408A-8411-7E590F0D6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0030" y="2811743"/>
            <a:ext cx="1342857" cy="1332981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8C0B6C14-D07A-4B71-A917-8DEFDF654B9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1941" y="2857723"/>
            <a:ext cx="1142555" cy="1142555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97622E29-B31F-4263-ACE2-26F442E13C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" y="2934589"/>
            <a:ext cx="1018778" cy="1018778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56CD4709-DBA9-4FC9-A74F-EA2A6F71CB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50" y="4262303"/>
            <a:ext cx="1104470" cy="1152381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7D04CD62-EEDB-4643-88C3-0038E5C0B2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944" y="4216249"/>
            <a:ext cx="1190161" cy="1190161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3A2007F4-3D84-4B3A-89BE-C278DB483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030" y="4253826"/>
            <a:ext cx="1066385" cy="1047619"/>
          </a:xfrm>
          <a:prstGeom prst="rect">
            <a:avLst/>
          </a:prstGeom>
        </p:spPr>
      </p:pic>
      <p:pic>
        <p:nvPicPr>
          <p:cNvPr id="37" name="図 36">
            <a:extLst>
              <a:ext uri="{FF2B5EF4-FFF2-40B4-BE49-F238E27FC236}">
                <a16:creationId xmlns:a16="http://schemas.microsoft.com/office/drawing/2014/main" id="{4B2F5CCF-FD4A-4AC7-AAFE-BA82A14A3D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0030" y="4155973"/>
            <a:ext cx="1342857" cy="1332981"/>
          </a:xfrm>
          <a:prstGeom prst="rect">
            <a:avLst/>
          </a:prstGeom>
        </p:spPr>
      </p:pic>
      <p:pic>
        <p:nvPicPr>
          <p:cNvPr id="38" name="図 37">
            <a:extLst>
              <a:ext uri="{FF2B5EF4-FFF2-40B4-BE49-F238E27FC236}">
                <a16:creationId xmlns:a16="http://schemas.microsoft.com/office/drawing/2014/main" id="{4AF0F225-BE5F-439C-96CE-2F6CF53E807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1941" y="4240053"/>
            <a:ext cx="1142555" cy="1142555"/>
          </a:xfrm>
          <a:prstGeom prst="rect">
            <a:avLst/>
          </a:prstGeom>
        </p:spPr>
      </p:pic>
      <p:pic>
        <p:nvPicPr>
          <p:cNvPr id="39" name="図 38">
            <a:extLst>
              <a:ext uri="{FF2B5EF4-FFF2-40B4-BE49-F238E27FC236}">
                <a16:creationId xmlns:a16="http://schemas.microsoft.com/office/drawing/2014/main" id="{DD67A99F-CFA0-4282-A59E-6FD6ACAEC1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" y="4316919"/>
            <a:ext cx="1018778" cy="1018778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CCCFEA00-10FE-4BAE-BBC5-9CED561AE3A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1350" y="5543963"/>
            <a:ext cx="1104470" cy="1152381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5D975A6-D1D2-455E-8DBF-F539E0A7C8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9944" y="5497909"/>
            <a:ext cx="1190161" cy="1190161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D15ED2D7-9EE4-4EA0-8C18-098ABAF5AB5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9030" y="5535486"/>
            <a:ext cx="1066385" cy="1047619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B3A31177-C633-4A0A-B082-B4B2EA5083E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350030" y="5475733"/>
            <a:ext cx="1342857" cy="1332981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CDB7B355-9C25-4300-8017-AA360DEA6B4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51941" y="5521713"/>
            <a:ext cx="1142555" cy="114255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BFC21B0C-7C01-4B24-B359-B0C8E7886DD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1500" y="5598579"/>
            <a:ext cx="1018778" cy="10187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936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図 16">
            <a:extLst>
              <a:ext uri="{FF2B5EF4-FFF2-40B4-BE49-F238E27FC236}">
                <a16:creationId xmlns:a16="http://schemas.microsoft.com/office/drawing/2014/main" id="{824C7D1D-AD5D-4105-B2C4-4C64A82736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77131" y="4392364"/>
            <a:ext cx="2990035" cy="1534885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3EC9CA93-C66B-4292-9A1A-DDA0D300438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685730" y="1037430"/>
            <a:ext cx="3343732" cy="1559996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41E8CE57-6C59-43C4-A44D-24D367DD15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292531" y="1000419"/>
            <a:ext cx="3133246" cy="153488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CCB93D5E-345D-4990-8CAF-E8A2FEDC0C2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907475" y="4432234"/>
            <a:ext cx="2990035" cy="1455150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31AD0AA-7F0D-41B5-9955-D7D0BB66C8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6587231" y="4411428"/>
            <a:ext cx="3343732" cy="1559996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6B53683E-6F9C-47C8-94F2-AE3D60DE9CB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5234781" y="4466175"/>
            <a:ext cx="3133246" cy="153488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E6EBA655-3094-4651-ADFC-01FE57393FA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 rot="16200000">
            <a:off x="3905424" y="964457"/>
            <a:ext cx="2990035" cy="14551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A27F0A23-7724-4F42-8583-7294E17335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2425009" y="924586"/>
            <a:ext cx="2990035" cy="1534885"/>
          </a:xfrm>
          <a:prstGeom prst="rect">
            <a:avLst/>
          </a:prstGeom>
        </p:spPr>
      </p:pic>
      <p:pic>
        <p:nvPicPr>
          <p:cNvPr id="28" name="図 27">
            <a:extLst>
              <a:ext uri="{FF2B5EF4-FFF2-40B4-BE49-F238E27FC236}">
                <a16:creationId xmlns:a16="http://schemas.microsoft.com/office/drawing/2014/main" id="{E0E9AD1D-6C7A-4CBB-A564-EB4EDE4544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191425"/>
            <a:ext cx="2990035" cy="1534885"/>
          </a:xfrm>
          <a:prstGeom prst="rect">
            <a:avLst/>
          </a:prstGeom>
        </p:spPr>
      </p:pic>
      <p:pic>
        <p:nvPicPr>
          <p:cNvPr id="29" name="図 28">
            <a:extLst>
              <a:ext uri="{FF2B5EF4-FFF2-40B4-BE49-F238E27FC236}">
                <a16:creationId xmlns:a16="http://schemas.microsoft.com/office/drawing/2014/main" id="{AD99C52E-F32E-4B1D-9554-03B2330401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36" y="3656540"/>
            <a:ext cx="2990035" cy="1534885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059CC85B-7F1D-4DF3-8E85-742B9B061A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" y="107845"/>
            <a:ext cx="3223285" cy="1503802"/>
          </a:xfrm>
          <a:prstGeom prst="rect">
            <a:avLst/>
          </a:prstGeom>
        </p:spPr>
      </p:pic>
      <p:pic>
        <p:nvPicPr>
          <p:cNvPr id="32" name="図 31">
            <a:extLst>
              <a:ext uri="{FF2B5EF4-FFF2-40B4-BE49-F238E27FC236}">
                <a16:creationId xmlns:a16="http://schemas.microsoft.com/office/drawing/2014/main" id="{A32F822A-A736-42AD-A167-D47CF9F27C3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255" y="1666575"/>
            <a:ext cx="2990035" cy="145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23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6A9B23-6361-4FBD-B6B6-ABF47DA62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77799"/>
            <a:ext cx="7886700" cy="1325563"/>
          </a:xfrm>
        </p:spPr>
        <p:txBody>
          <a:bodyPr/>
          <a:lstStyle/>
          <a:p>
            <a:r>
              <a:rPr kumimoji="1" lang="ja-JP" altLang="en-US" dirty="0"/>
              <a:t>アクティビティ例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AB22AC-9D6B-426E-A2DD-D263D9FA88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925" y="1015999"/>
            <a:ext cx="8858249" cy="5546726"/>
          </a:xfrm>
        </p:spPr>
        <p:txBody>
          <a:bodyPr>
            <a:normAutofit fontScale="62500" lnSpcReduction="20000"/>
          </a:bodyPr>
          <a:lstStyle/>
          <a:p>
            <a:r>
              <a:rPr kumimoji="1" lang="ja-JP" altLang="en-US" dirty="0"/>
              <a:t>生徒の現金での買い物の経験を話し合う。</a:t>
            </a:r>
            <a:endParaRPr kumimoji="1" lang="en-US" altLang="ja-JP" dirty="0"/>
          </a:p>
          <a:p>
            <a:r>
              <a:rPr lang="ja-JP" altLang="en-US" dirty="0"/>
              <a:t>買い物の際にどんなことを話すか。（買い物の会話の段階、順序、レパートリー。両親などの他の日本人のしぐさ、買い物の仕方を比較。</a:t>
            </a:r>
            <a:endParaRPr lang="en-US" altLang="ja-JP" dirty="0"/>
          </a:p>
          <a:p>
            <a:r>
              <a:rPr lang="ja-JP" altLang="en-US" dirty="0"/>
              <a:t>日本とオーストラリアの買い物、店の違いを話し合う。</a:t>
            </a:r>
            <a:r>
              <a:rPr lang="en-US" altLang="ja-JP" dirty="0"/>
              <a:t>(</a:t>
            </a:r>
            <a:r>
              <a:rPr lang="ja-JP" altLang="en-US" dirty="0"/>
              <a:t>コンビニ）</a:t>
            </a:r>
            <a:endParaRPr lang="en-US" altLang="ja-JP" dirty="0"/>
          </a:p>
          <a:p>
            <a:r>
              <a:rPr lang="ja-JP" altLang="en-US" dirty="0"/>
              <a:t>ユニクロや日本のメニューなどのチラシを使う。必要に応じて、カタカナの復習、後のクレジットカードを使うロールプレーでもいい。（最近のコンビニを含め、日本でのカードの買い物事情タップができるかなど、も調べておくといい。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1</a:t>
            </a:r>
            <a:r>
              <a:rPr lang="ja-JP" altLang="en-US" dirty="0"/>
              <a:t>）貨幣、紙幣の見せる。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2</a:t>
            </a:r>
            <a:r>
              <a:rPr lang="ja-JP" altLang="en-US" dirty="0"/>
              <a:t>）大きな数字を練習、復習する。</a:t>
            </a:r>
            <a:r>
              <a:rPr lang="en-US" altLang="ja-JP" dirty="0"/>
              <a:t>(¥800</a:t>
            </a:r>
            <a:r>
              <a:rPr lang="ja-JP" altLang="en-US" dirty="0"/>
              <a:t>はっぴゃく円</a:t>
            </a:r>
            <a:r>
              <a:rPr lang="en-US" altLang="ja-JP" dirty="0"/>
              <a:t>, ¥3000</a:t>
            </a:r>
            <a:r>
              <a:rPr lang="ja-JP" altLang="en-US" dirty="0"/>
              <a:t>さんぜん円</a:t>
            </a:r>
            <a:r>
              <a:rPr lang="en-US" altLang="ja-JP" dirty="0"/>
              <a:t>,  ¥63890)</a:t>
            </a:r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3</a:t>
            </a:r>
            <a:r>
              <a:rPr lang="ja-JP" altLang="en-US" dirty="0"/>
              <a:t>）クラスで手分けして、貨幣、紙幣をハサミで切る。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4</a:t>
            </a:r>
            <a:r>
              <a:rPr lang="ja-JP" altLang="en-US" dirty="0"/>
              <a:t>）順序・セリフなどをクラスで確認しながら板書。</a:t>
            </a:r>
            <a:endParaRPr lang="en-US" altLang="ja-JP" sz="2600" dirty="0"/>
          </a:p>
          <a:p>
            <a:pPr marL="0" indent="0">
              <a:buNone/>
            </a:pPr>
            <a:r>
              <a:rPr lang="ja-JP" altLang="en-US" dirty="0"/>
              <a:t>     </a:t>
            </a:r>
            <a:r>
              <a:rPr lang="en-US" altLang="ja-JP" dirty="0"/>
              <a:t>5</a:t>
            </a:r>
            <a:r>
              <a:rPr lang="ja-JP" altLang="en-US" dirty="0"/>
              <a:t>）クラス全体と教師のデモンストレーション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6</a:t>
            </a:r>
            <a:r>
              <a:rPr lang="ja-JP" altLang="en-US" dirty="0"/>
              <a:t>）生徒同士（クラスの前で実演をすることを言って練習。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r>
              <a:rPr lang="en-US" altLang="ja-JP" dirty="0"/>
              <a:t>7</a:t>
            </a:r>
            <a:r>
              <a:rPr lang="ja-JP" altLang="en-US" dirty="0"/>
              <a:t>）クラスの前で実演。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 </a:t>
            </a:r>
            <a:r>
              <a:rPr lang="ja-JP" altLang="en-US" dirty="0"/>
              <a:t>わかるというより、いかにスムーズにお金を使って、自然に自信をもってできるかなので、一日だけのアクティビティーではなく、忘れたころに行うフォローアップができるといい。</a:t>
            </a: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※ </a:t>
            </a:r>
            <a:r>
              <a:rPr lang="ja-JP" altLang="en-US" dirty="0"/>
              <a:t>日本での買い物、アルバイトでの店員など、具体的な設定をして、動機づけを図る。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8256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527</Words>
  <Application>Microsoft Office PowerPoint</Application>
  <PresentationFormat>On-screen Show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テーマ</vt:lpstr>
      <vt:lpstr>PowerPoint Presentation</vt:lpstr>
      <vt:lpstr>お札　おさつ　紙幣　しへい</vt:lpstr>
      <vt:lpstr>PowerPoint Presentation</vt:lpstr>
      <vt:lpstr>PowerPoint Presentation</vt:lpstr>
      <vt:lpstr>アクティビティ例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Yoshi Oguro</dc:creator>
  <cp:lastModifiedBy>Yoshi Oguro</cp:lastModifiedBy>
  <cp:revision>15</cp:revision>
  <dcterms:created xsi:type="dcterms:W3CDTF">2020-01-20T06:27:55Z</dcterms:created>
  <dcterms:modified xsi:type="dcterms:W3CDTF">2020-11-11T16:50:36Z</dcterms:modified>
</cp:coreProperties>
</file>