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8" r:id="rId2"/>
    <p:sldId id="272" r:id="rId3"/>
    <p:sldId id="273" r:id="rId4"/>
    <p:sldId id="274" r:id="rId5"/>
    <p:sldId id="271" r:id="rId6"/>
    <p:sldId id="270" r:id="rId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2B5"/>
    <a:srgbClr val="FF33CC"/>
    <a:srgbClr val="D9D5B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41" autoAdjust="0"/>
  </p:normalViewPr>
  <p:slideViewPr>
    <p:cSldViewPr>
      <p:cViewPr varScale="1">
        <p:scale>
          <a:sx n="100" d="100"/>
          <a:sy n="100" d="100"/>
        </p:scale>
        <p:origin x="1140" y="52"/>
      </p:cViewPr>
      <p:guideLst>
        <p:guide orient="horz" pos="3120"/>
        <p:guide pos="2160"/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393EA-1F9F-42E0-84CC-FAC6927BA629}" type="datetimeFigureOut">
              <a:rPr lang="en-AU" smtClean="0"/>
              <a:pPr/>
              <a:t>25/08/2021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B8723-5280-4FCF-A78C-A054C75227F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3648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CBBE7-536C-42C3-827A-13E1D10DD101}" type="datetimeFigureOut">
              <a:rPr lang="en-AU" smtClean="0"/>
              <a:pPr/>
              <a:t>25/08/2021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3E499-61A0-4BD4-A406-B05FEA0699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740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3E499-61A0-4BD4-A406-B05FEA069990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859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3E499-61A0-4BD4-A406-B05FEA069990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94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799"/>
            </a:lvl1pPr>
            <a:lvl2pPr>
              <a:defRPr sz="24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799"/>
            </a:lvl1pPr>
            <a:lvl2pPr>
              <a:defRPr sz="24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9" y="1535113"/>
            <a:ext cx="4378589" cy="63976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89" cy="3951288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30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3" indent="0">
              <a:buNone/>
              <a:defRPr sz="900"/>
            </a:lvl5pPr>
            <a:lvl6pPr marL="2285905" indent="0">
              <a:buNone/>
              <a:defRPr sz="900"/>
            </a:lvl6pPr>
            <a:lvl7pPr marL="2743085" indent="0">
              <a:buNone/>
              <a:defRPr sz="900"/>
            </a:lvl7pPr>
            <a:lvl8pPr marL="3200266" indent="0">
              <a:buNone/>
              <a:defRPr sz="900"/>
            </a:lvl8pPr>
            <a:lvl9pPr marL="36574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181" indent="0">
              <a:buNone/>
              <a:defRPr sz="2799"/>
            </a:lvl2pPr>
            <a:lvl3pPr marL="914362" indent="0">
              <a:buNone/>
              <a:defRPr sz="2401"/>
            </a:lvl3pPr>
            <a:lvl4pPr marL="1371543" indent="0">
              <a:buNone/>
              <a:defRPr sz="2000"/>
            </a:lvl4pPr>
            <a:lvl5pPr marL="1828723" indent="0">
              <a:buNone/>
              <a:defRPr sz="2000"/>
            </a:lvl5pPr>
            <a:lvl6pPr marL="2285905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6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3" indent="0">
              <a:buNone/>
              <a:defRPr sz="900"/>
            </a:lvl5pPr>
            <a:lvl6pPr marL="2285905" indent="0">
              <a:buNone/>
              <a:defRPr sz="900"/>
            </a:lvl6pPr>
            <a:lvl7pPr marL="2743085" indent="0">
              <a:buNone/>
              <a:defRPr sz="900"/>
            </a:lvl7pPr>
            <a:lvl8pPr marL="3200266" indent="0">
              <a:buNone/>
              <a:defRPr sz="900"/>
            </a:lvl8pPr>
            <a:lvl9pPr marL="36574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2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8" algn="l" defTabSz="914362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1" algn="l" defTabSz="91436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371600" y="2133600"/>
            <a:ext cx="5562600" cy="2895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AU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A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A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3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Arial" pitchFamily="34" charset="0"/>
              <a:buChar char="•"/>
              <a:defRPr/>
            </a:pPr>
            <a:endParaRPr lang="en-AU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>
              <a:defRPr/>
            </a:pPr>
            <a:r>
              <a:rPr lang="en-AU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A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A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28600" indent="-228600" algn="ctr">
              <a:defRPr/>
            </a:pPr>
            <a:r>
              <a:rPr lang="en-AU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A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A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A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AU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defRPr/>
            </a:pPr>
            <a:endParaRPr lang="en-A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/>
              <a:t>Các</a:t>
            </a:r>
            <a:r>
              <a:rPr lang="en-AU" b="1" dirty="0" smtClean="0"/>
              <a:t> </a:t>
            </a:r>
            <a:r>
              <a:rPr lang="en-AU" b="1" dirty="0" err="1" smtClean="0"/>
              <a:t>em</a:t>
            </a:r>
            <a:r>
              <a:rPr lang="en-AU" b="1" dirty="0" smtClean="0"/>
              <a:t> </a:t>
            </a:r>
            <a:r>
              <a:rPr lang="en-AU" b="1" dirty="0" err="1" smtClean="0"/>
              <a:t>sẽ</a:t>
            </a:r>
            <a:r>
              <a:rPr lang="en-AU" b="1" dirty="0" smtClean="0"/>
              <a:t> </a:t>
            </a:r>
            <a:r>
              <a:rPr lang="en-AU" b="1" dirty="0" err="1" smtClean="0"/>
              <a:t>học</a:t>
            </a:r>
            <a:r>
              <a:rPr lang="en-AU" b="1" dirty="0" smtClean="0"/>
              <a:t> </a:t>
            </a:r>
            <a:r>
              <a:rPr lang="vi-VN" b="1" dirty="0" smtClean="0"/>
              <a:t>đượ</a:t>
            </a:r>
            <a:r>
              <a:rPr lang="en-AU" b="1" dirty="0" smtClean="0"/>
              <a:t>c </a:t>
            </a:r>
            <a:r>
              <a:rPr lang="en-AU" b="1" dirty="0" err="1" smtClean="0"/>
              <a:t>gì</a:t>
            </a:r>
            <a:r>
              <a:rPr lang="en-AU" b="1" dirty="0" smtClean="0"/>
              <a:t> </a:t>
            </a:r>
            <a:r>
              <a:rPr lang="en-AU" b="1" dirty="0" err="1" smtClean="0"/>
              <a:t>ngày</a:t>
            </a:r>
            <a:r>
              <a:rPr lang="en-AU" b="1" dirty="0" smtClean="0"/>
              <a:t> </a:t>
            </a:r>
            <a:r>
              <a:rPr lang="en-AU" b="1" dirty="0" err="1" smtClean="0"/>
              <a:t>hôm</a:t>
            </a:r>
            <a:r>
              <a:rPr lang="en-AU" b="1" dirty="0" smtClean="0"/>
              <a:t> nay?</a:t>
            </a:r>
            <a:endParaRPr lang="en-AU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    *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AU" b="1" dirty="0" err="1" smtClean="0">
                <a:solidFill>
                  <a:srgbClr val="7030A0"/>
                </a:solidFill>
              </a:rPr>
              <a:t>Cách</a:t>
            </a:r>
            <a:r>
              <a:rPr lang="en-AU" b="1" dirty="0" smtClean="0">
                <a:solidFill>
                  <a:srgbClr val="7030A0"/>
                </a:solidFill>
              </a:rPr>
              <a:t> Ch</a:t>
            </a:r>
            <a:r>
              <a:rPr lang="vi-VN" b="1" dirty="0" smtClean="0">
                <a:solidFill>
                  <a:srgbClr val="7030A0"/>
                </a:solidFill>
              </a:rPr>
              <a:t>ơ</a:t>
            </a:r>
            <a:r>
              <a:rPr lang="en-AU" b="1" dirty="0" err="1" smtClean="0">
                <a:solidFill>
                  <a:srgbClr val="7030A0"/>
                </a:solidFill>
              </a:rPr>
              <a:t>i</a:t>
            </a:r>
            <a:endParaRPr lang="en-AU" b="1" dirty="0">
              <a:solidFill>
                <a:srgbClr val="7030A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000" dirty="0" smtClean="0">
                <a:latin typeface="Josefin Sans" panose="00000500000000000000" pitchFamily="2" charset="0"/>
                <a:cs typeface="Poppins SemiBold" panose="00000700000000000000" pitchFamily="2" charset="0"/>
              </a:rPr>
              <a:t>Chia lớp </a:t>
            </a:r>
            <a:r>
              <a:rPr lang="en-AU" sz="2000" dirty="0" err="1" smtClean="0">
                <a:latin typeface="VPS Times" pitchFamily="18" charset="0"/>
                <a:cs typeface="Poppins SemiBold" panose="00000700000000000000" pitchFamily="2" charset="0"/>
              </a:rPr>
              <a:t>ra</a:t>
            </a:r>
            <a:r>
              <a:rPr lang="en-AU" sz="2000" dirty="0" smtClean="0"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vi-VN" sz="2000" dirty="0" smtClean="0">
                <a:latin typeface="Josefin Sans" panose="00000500000000000000" pitchFamily="2" charset="0"/>
                <a:cs typeface="Poppins SemiBold" panose="00000700000000000000" pitchFamily="2" charset="0"/>
              </a:rPr>
              <a:t>thành</a:t>
            </a:r>
            <a:r>
              <a:rPr lang="en-AU" sz="2000" dirty="0" smtClean="0"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AU" sz="2000" dirty="0" err="1" smtClean="0">
                <a:latin typeface="VPS Times" pitchFamily="18" charset="0"/>
                <a:cs typeface="Poppins SemiBold" panose="00000700000000000000" pitchFamily="2" charset="0"/>
              </a:rPr>
              <a:t>ba</a:t>
            </a:r>
            <a:r>
              <a:rPr lang="vi-VN" sz="2000" dirty="0" smtClean="0">
                <a:latin typeface="Josefin Sans" panose="000005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latin typeface="VPS Times" pitchFamily="18" charset="0"/>
                <a:cs typeface="Poppins SemiBold" panose="00000700000000000000" pitchFamily="2" charset="0"/>
              </a:rPr>
              <a:t>nhóm</a:t>
            </a:r>
            <a:r>
              <a:rPr lang="en-US" sz="2000" dirty="0" smtClean="0">
                <a:latin typeface="VPS Times" pitchFamily="18" charset="0"/>
                <a:cs typeface="Poppins SemiBold" panose="00000700000000000000" pitchFamily="2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VPS Times" pitchFamily="18" charset="0"/>
                <a:cs typeface="Poppins SemiBold" panose="00000700000000000000" pitchFamily="2" charset="0"/>
              </a:rPr>
              <a:t>Mỗi</a:t>
            </a:r>
            <a:r>
              <a:rPr lang="en-US" sz="2000" dirty="0" smtClean="0"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latin typeface="VPS Times" pitchFamily="18" charset="0"/>
                <a:cs typeface="Poppins SemiBold" panose="00000700000000000000" pitchFamily="2" charset="0"/>
              </a:rPr>
              <a:t>nhóm</a:t>
            </a:r>
            <a:r>
              <a:rPr lang="en-US" sz="2000" dirty="0" smtClean="0"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latin typeface="VPS Times" pitchFamily="18" charset="0"/>
                <a:cs typeface="Poppins SemiBold" panose="00000700000000000000" pitchFamily="2" charset="0"/>
              </a:rPr>
              <a:t>sẽ</a:t>
            </a:r>
            <a:r>
              <a:rPr lang="en-US" sz="2000" dirty="0" smtClean="0"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latin typeface="VPS Times" pitchFamily="18" charset="0"/>
                <a:cs typeface="Poppins SemiBold" panose="00000700000000000000" pitchFamily="2" charset="0"/>
              </a:rPr>
              <a:t>lần</a:t>
            </a:r>
            <a:r>
              <a:rPr lang="en-US" sz="2000" dirty="0" smtClean="0"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latin typeface="VPS Times" pitchFamily="18" charset="0"/>
                <a:cs typeface="Poppins SemiBold" panose="00000700000000000000" pitchFamily="2" charset="0"/>
              </a:rPr>
              <a:t>lươt</a:t>
            </a:r>
            <a:r>
              <a:rPr lang="en-US" sz="2000" dirty="0" smtClean="0"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latin typeface="VPS Times" pitchFamily="18" charset="0"/>
                <a:cs typeface="Poppins SemiBold" panose="00000700000000000000" pitchFamily="2" charset="0"/>
              </a:rPr>
              <a:t>chọn</a:t>
            </a:r>
            <a:r>
              <a:rPr lang="en-US" sz="2000" dirty="0" smtClean="0"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VPS Times" pitchFamily="18" charset="0"/>
                <a:cs typeface="Poppins SemiBold" panose="00000700000000000000" pitchFamily="2" charset="0"/>
              </a:rPr>
              <a:t>hai</a:t>
            </a:r>
            <a:r>
              <a:rPr lang="en-US" sz="2000" dirty="0" smtClean="0">
                <a:solidFill>
                  <a:srgbClr val="0070C0"/>
                </a:solidFill>
                <a:latin typeface="VPS Times" pitchFamily="18" charset="0"/>
                <a:cs typeface="Poppins SemiBold" panose="00000700000000000000" pitchFamily="2" charset="0"/>
              </a:rPr>
              <a:t> ô </a:t>
            </a:r>
            <a:r>
              <a:rPr lang="en-US" sz="2000" dirty="0" err="1" smtClean="0">
                <a:solidFill>
                  <a:srgbClr val="0070C0"/>
                </a:solidFill>
                <a:latin typeface="VPS Times" pitchFamily="18" charset="0"/>
                <a:cs typeface="Poppins SemiBold" panose="00000700000000000000" pitchFamily="2" charset="0"/>
              </a:rPr>
              <a:t>chữ</a:t>
            </a:r>
            <a:r>
              <a:rPr lang="en-US" sz="2000" dirty="0" smtClean="0">
                <a:solidFill>
                  <a:srgbClr val="0070C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VPS Times" pitchFamily="18" charset="0"/>
                <a:cs typeface="Poppins SemiBold" panose="00000700000000000000" pitchFamily="2" charset="0"/>
              </a:rPr>
              <a:t>nhật</a:t>
            </a:r>
            <a:r>
              <a:rPr lang="en-US" sz="2000" dirty="0" smtClean="0">
                <a:latin typeface="VPS Times" pitchFamily="18" charset="0"/>
                <a:cs typeface="Poppins SemiBold" panose="00000700000000000000" pitchFamily="2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VPS Times" pitchFamily="18" charset="0"/>
                <a:cs typeface="Poppins SemiBold" panose="00000700000000000000" pitchFamily="2" charset="0"/>
              </a:rPr>
              <a:t>* </a:t>
            </a:r>
            <a:r>
              <a:rPr lang="en-US" sz="2000" dirty="0" err="1" smtClean="0">
                <a:latin typeface="VPS Times" pitchFamily="18" charset="0"/>
                <a:cs typeface="Poppins SemiBold" panose="00000700000000000000" pitchFamily="2" charset="0"/>
              </a:rPr>
              <a:t>Nếu</a:t>
            </a:r>
            <a:r>
              <a:rPr lang="en-US" sz="2000" dirty="0" smtClean="0"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VPS Times" pitchFamily="18" charset="0"/>
                <a:cs typeface="Poppins SemiBold" panose="00000700000000000000" pitchFamily="2" charset="0"/>
              </a:rPr>
              <a:t>hai</a:t>
            </a:r>
            <a:r>
              <a:rPr lang="en-US" sz="2000" dirty="0" smtClean="0">
                <a:solidFill>
                  <a:srgbClr val="0070C0"/>
                </a:solidFill>
                <a:latin typeface="VPS Times" pitchFamily="18" charset="0"/>
                <a:cs typeface="Poppins SemiBold" panose="00000700000000000000" pitchFamily="2" charset="0"/>
              </a:rPr>
              <a:t> ô </a:t>
            </a:r>
            <a:r>
              <a:rPr lang="en-US" sz="2000" dirty="0" err="1" smtClean="0">
                <a:solidFill>
                  <a:srgbClr val="0070C0"/>
                </a:solidFill>
                <a:latin typeface="VPS Times" pitchFamily="18" charset="0"/>
                <a:cs typeface="Poppins SemiBold" panose="00000700000000000000" pitchFamily="2" charset="0"/>
              </a:rPr>
              <a:t>chữ</a:t>
            </a:r>
            <a:r>
              <a:rPr lang="en-US" sz="2000" dirty="0" smtClean="0">
                <a:solidFill>
                  <a:srgbClr val="0070C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VPS Times" pitchFamily="18" charset="0"/>
                <a:cs typeface="Poppins SemiBold" panose="00000700000000000000" pitchFamily="2" charset="0"/>
              </a:rPr>
              <a:t>nhật</a:t>
            </a:r>
            <a:r>
              <a:rPr lang="en-US" sz="2000" dirty="0" smtClean="0">
                <a:solidFill>
                  <a:srgbClr val="0070C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VPS Times" pitchFamily="18" charset="0"/>
                <a:cs typeface="Poppins SemiBold" panose="00000700000000000000" pitchFamily="2" charset="0"/>
              </a:rPr>
              <a:t>có</a:t>
            </a:r>
            <a:r>
              <a:rPr lang="en-US" sz="2000" dirty="0" smtClean="0">
                <a:solidFill>
                  <a:srgbClr val="0070C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tên</a:t>
            </a:r>
            <a:r>
              <a:rPr lang="en-US" sz="2000" dirty="0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câu</a:t>
            </a:r>
            <a:r>
              <a:rPr lang="en-US" sz="2000" dirty="0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vi-VN" sz="2000" dirty="0" smtClean="0">
                <a:solidFill>
                  <a:srgbClr val="FF0000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đố</a:t>
            </a:r>
            <a:r>
              <a:rPr lang="en-US" sz="2000" dirty="0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câu</a:t>
            </a:r>
            <a:r>
              <a:rPr lang="en-US" sz="2000" dirty="0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trả</a:t>
            </a:r>
            <a:r>
              <a:rPr lang="en-US" sz="2000" dirty="0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lời</a:t>
            </a:r>
            <a:r>
              <a:rPr lang="en-US" sz="2000" dirty="0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đúng</a:t>
            </a:r>
            <a:r>
              <a:rPr lang="en-US" sz="2000" dirty="0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thì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được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điểm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10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.</a:t>
            </a:r>
            <a:endParaRPr lang="en-US" sz="2000" dirty="0" smtClean="0">
              <a:latin typeface="VPS Times" pitchFamily="18" charset="0"/>
              <a:cs typeface="Poppins SemiBold" panose="00000700000000000000" pitchFamily="2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*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Nếu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hai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smtClean="0">
                <a:latin typeface="VPS Times" pitchFamily="18" charset="0"/>
                <a:cs typeface="Poppins SemiBold" panose="00000700000000000000" pitchFamily="2" charset="0"/>
              </a:rPr>
              <a:t>ô </a:t>
            </a:r>
            <a:r>
              <a:rPr lang="en-US" sz="2000" dirty="0" err="1" smtClean="0">
                <a:latin typeface="VPS Times" pitchFamily="18" charset="0"/>
                <a:cs typeface="Poppins SemiBold" panose="00000700000000000000" pitchFamily="2" charset="0"/>
              </a:rPr>
              <a:t>chữ</a:t>
            </a:r>
            <a:r>
              <a:rPr lang="en-US" sz="2000" dirty="0" smtClean="0"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latin typeface="VPS Times" pitchFamily="18" charset="0"/>
                <a:cs typeface="Poppins SemiBold" panose="00000700000000000000" pitchFamily="2" charset="0"/>
              </a:rPr>
              <a:t>nhật</a:t>
            </a:r>
            <a:r>
              <a:rPr lang="en-US" sz="2000" dirty="0" smtClean="0"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có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tên</a:t>
            </a:r>
            <a:r>
              <a:rPr lang="en-US" sz="2000" dirty="0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câu</a:t>
            </a:r>
            <a:r>
              <a:rPr lang="en-US" sz="2000" dirty="0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vi-VN" sz="2000" dirty="0" smtClean="0">
                <a:solidFill>
                  <a:srgbClr val="FF0000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đố</a:t>
            </a:r>
            <a:r>
              <a:rPr lang="en-US" sz="2000" dirty="0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câu</a:t>
            </a:r>
            <a:r>
              <a:rPr lang="en-US" sz="2000" dirty="0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trả</a:t>
            </a:r>
            <a:r>
              <a:rPr lang="en-US" sz="2000" dirty="0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lời</a:t>
            </a:r>
            <a:r>
              <a:rPr lang="en-US" sz="2000" dirty="0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không</a:t>
            </a:r>
            <a:r>
              <a:rPr lang="en-US" sz="2000" b="1" u="sng" dirty="0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đúng</a:t>
            </a:r>
            <a:r>
              <a:rPr lang="en-US" sz="2000" b="1" u="sng" dirty="0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thì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học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sinh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bấm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vào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hình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tròn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nhỏ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để</a:t>
            </a:r>
            <a:r>
              <a:rPr lang="en-US" sz="2000" dirty="0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PS Times" pitchFamily="18" charset="0"/>
                <a:cs typeface="Poppins SemiBold" panose="00000700000000000000" pitchFamily="2" charset="0"/>
              </a:rPr>
              <a:t>tên</a:t>
            </a:r>
            <a:r>
              <a:rPr lang="en-US" sz="2000" dirty="0" smtClean="0">
                <a:solidFill>
                  <a:srgbClr val="00206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PS Times" pitchFamily="18" charset="0"/>
                <a:cs typeface="Poppins SemiBold" panose="00000700000000000000" pitchFamily="2" charset="0"/>
              </a:rPr>
              <a:t>câu</a:t>
            </a:r>
            <a:r>
              <a:rPr lang="en-US" sz="2000" dirty="0" smtClean="0">
                <a:solidFill>
                  <a:srgbClr val="00206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đố</a:t>
            </a:r>
            <a:r>
              <a:rPr lang="en-US" sz="2000" dirty="0" smtClean="0">
                <a:solidFill>
                  <a:srgbClr val="00206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PS Times" pitchFamily="18" charset="0"/>
                <a:cs typeface="Poppins SemiBold" panose="00000700000000000000" pitchFamily="2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PS Times" pitchFamily="18" charset="0"/>
                <a:cs typeface="Poppins SemiBold" panose="00000700000000000000" pitchFamily="2" charset="0"/>
              </a:rPr>
              <a:t>câu</a:t>
            </a:r>
            <a:r>
              <a:rPr lang="en-US" sz="2000" dirty="0" smtClean="0">
                <a:solidFill>
                  <a:srgbClr val="00206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PS Times" pitchFamily="18" charset="0"/>
                <a:cs typeface="Poppins SemiBold" panose="00000700000000000000" pitchFamily="2" charset="0"/>
              </a:rPr>
              <a:t>trả</a:t>
            </a:r>
            <a:r>
              <a:rPr lang="en-US" sz="2000" dirty="0" smtClean="0">
                <a:solidFill>
                  <a:srgbClr val="00206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PS Times" pitchFamily="18" charset="0"/>
                <a:cs typeface="Poppins SemiBold" panose="00000700000000000000" pitchFamily="2" charset="0"/>
              </a:rPr>
              <a:t>lời</a:t>
            </a:r>
            <a:r>
              <a:rPr lang="en-US" sz="2000" dirty="0" smtClean="0">
                <a:solidFill>
                  <a:srgbClr val="00206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của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smtClean="0">
                <a:latin typeface="VPS Times" pitchFamily="18" charset="0"/>
                <a:cs typeface="Poppins SemiBold" panose="00000700000000000000" pitchFamily="2" charset="0"/>
              </a:rPr>
              <a:t>ô </a:t>
            </a:r>
            <a:r>
              <a:rPr lang="en-US" sz="2000" dirty="0" err="1" smtClean="0">
                <a:latin typeface="VPS Times" pitchFamily="18" charset="0"/>
                <a:cs typeface="Poppins SemiBold" panose="00000700000000000000" pitchFamily="2" charset="0"/>
              </a:rPr>
              <a:t>chữ</a:t>
            </a:r>
            <a:r>
              <a:rPr lang="en-US" sz="2000" dirty="0" smtClean="0"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latin typeface="VPS Times" pitchFamily="18" charset="0"/>
                <a:cs typeface="Poppins SemiBold" panose="00000700000000000000" pitchFamily="2" charset="0"/>
              </a:rPr>
              <a:t>nhật</a:t>
            </a:r>
            <a:r>
              <a:rPr lang="en-US" sz="2000" dirty="0" smtClean="0"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được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che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lại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.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Các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em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sẽ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không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đưọ</a:t>
            </a:r>
            <a:r>
              <a:rPr lang="en-A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c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 đ</a:t>
            </a:r>
            <a:r>
              <a:rPr lang="en-A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iểm</a:t>
            </a:r>
            <a:r>
              <a:rPr lang="en-A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.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VPS Times" pitchFamily="18" charset="0"/>
              <a:cs typeface="Poppins SemiBold" panose="00000700000000000000" pitchFamily="2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Các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em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Học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Sinh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cố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gắng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nhớ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vị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trí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của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hai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smtClean="0">
                <a:latin typeface="VPS Times" pitchFamily="18" charset="0"/>
                <a:cs typeface="Poppins SemiBold" panose="00000700000000000000" pitchFamily="2" charset="0"/>
              </a:rPr>
              <a:t>ô </a:t>
            </a:r>
            <a:r>
              <a:rPr lang="en-US" sz="2000" dirty="0" err="1" smtClean="0">
                <a:latin typeface="VPS Times" pitchFamily="18" charset="0"/>
                <a:cs typeface="Poppins SemiBold" panose="00000700000000000000" pitchFamily="2" charset="0"/>
              </a:rPr>
              <a:t>chữ</a:t>
            </a:r>
            <a:r>
              <a:rPr lang="en-US" sz="2000" dirty="0" smtClean="0"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latin typeface="VPS Times" pitchFamily="18" charset="0"/>
                <a:cs typeface="Poppins SemiBold" panose="00000700000000000000" pitchFamily="2" charset="0"/>
              </a:rPr>
              <a:t>nhật</a:t>
            </a:r>
            <a:r>
              <a:rPr lang="en-US" sz="2000" dirty="0" smtClean="0"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latin typeface="VPS Times" pitchFamily="18" charset="0"/>
                <a:cs typeface="Poppins SemiBold" panose="00000700000000000000" pitchFamily="2" charset="0"/>
              </a:rPr>
              <a:t>có</a:t>
            </a:r>
            <a:r>
              <a:rPr lang="en-US" sz="2000" dirty="0" smtClean="0"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tên</a:t>
            </a:r>
            <a:r>
              <a:rPr lang="en-US" sz="2000" dirty="0" smtClean="0">
                <a:solidFill>
                  <a:srgbClr val="FF0000"/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latin typeface="VPS Times" pitchFamily="18" charset="0"/>
                <a:cs typeface="Poppins SemiBold" panose="00000700000000000000" pitchFamily="2" charset="0"/>
              </a:rPr>
              <a:t>câu</a:t>
            </a:r>
            <a:r>
              <a:rPr lang="en-US" sz="2000" dirty="0" smtClean="0"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vi-VN" sz="2000" dirty="0" smtClean="0">
                <a:latin typeface="Josefin Sans" panose="00000500000000000000" pitchFamily="2" charset="0"/>
                <a:cs typeface="Poppins SemiBold" panose="00000700000000000000" pitchFamily="2" charset="0"/>
              </a:rPr>
              <a:t>đố</a:t>
            </a:r>
            <a:r>
              <a:rPr lang="en-AU" sz="2000" dirty="0" smtClean="0"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AU" sz="2000" dirty="0" err="1" smtClean="0">
                <a:latin typeface="VPS Times" pitchFamily="18" charset="0"/>
                <a:cs typeface="Poppins SemiBold" panose="00000700000000000000" pitchFamily="2" charset="0"/>
              </a:rPr>
              <a:t>và</a:t>
            </a:r>
            <a:r>
              <a:rPr lang="en-AU" sz="2000" dirty="0" smtClean="0"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AU" sz="2000" dirty="0" err="1" smtClean="0">
                <a:latin typeface="VPS Times" pitchFamily="18" charset="0"/>
                <a:cs typeface="Poppins SemiBold" panose="00000700000000000000" pitchFamily="2" charset="0"/>
              </a:rPr>
              <a:t>câu</a:t>
            </a:r>
            <a:r>
              <a:rPr lang="en-AU" sz="2000" dirty="0" smtClean="0"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AU" sz="2000" dirty="0" err="1" smtClean="0">
                <a:latin typeface="VPS Times" pitchFamily="18" charset="0"/>
                <a:cs typeface="Poppins SemiBold" panose="00000700000000000000" pitchFamily="2" charset="0"/>
              </a:rPr>
              <a:t>trả</a:t>
            </a:r>
            <a:r>
              <a:rPr lang="en-AU" sz="2000" dirty="0" smtClean="0">
                <a:latin typeface="VPS Times" pitchFamily="18" charset="0"/>
                <a:cs typeface="Poppins SemiBold" panose="00000700000000000000" pitchFamily="2" charset="0"/>
              </a:rPr>
              <a:t> l</a:t>
            </a:r>
            <a:r>
              <a:rPr lang="vi-VN" sz="2000" dirty="0" smtClean="0">
                <a:latin typeface="Josefin Sans" panose="00000500000000000000" pitchFamily="2" charset="0"/>
                <a:cs typeface="Poppins SemiBold" panose="00000700000000000000" pitchFamily="2" charset="0"/>
              </a:rPr>
              <a:t>ờ</a:t>
            </a:r>
            <a:r>
              <a:rPr lang="en-AU" sz="2000" dirty="0" err="1" smtClean="0">
                <a:latin typeface="VPS Times" pitchFamily="18" charset="0"/>
                <a:cs typeface="Poppins SemiBold" panose="00000700000000000000" pitchFamily="2" charset="0"/>
              </a:rPr>
              <a:t>i</a:t>
            </a:r>
            <a:r>
              <a:rPr lang="en-AU" sz="2000" dirty="0" smtClean="0"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đ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ể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đúng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chỗ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(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ví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dụ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: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mở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câu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đố</a:t>
            </a:r>
            <a:r>
              <a:rPr lang="en-A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A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là</a:t>
            </a:r>
            <a:r>
              <a:rPr lang="en-A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A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số</a:t>
            </a:r>
            <a:r>
              <a:rPr lang="en-A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1 </a:t>
            </a:r>
            <a:r>
              <a:rPr lang="en-A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và</a:t>
            </a:r>
            <a:r>
              <a:rPr lang="en-A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A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mở</a:t>
            </a:r>
            <a:r>
              <a:rPr lang="en-A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A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câu</a:t>
            </a:r>
            <a:r>
              <a:rPr lang="en-A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A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trả</a:t>
            </a:r>
            <a:r>
              <a:rPr lang="en-A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A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lời</a:t>
            </a:r>
            <a:r>
              <a:rPr lang="en-A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đú</a:t>
            </a:r>
            <a:r>
              <a:rPr lang="en-A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ng</a:t>
            </a:r>
            <a:r>
              <a:rPr lang="en-A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A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là</a:t>
            </a:r>
            <a:r>
              <a:rPr lang="en-A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</a:t>
            </a:r>
            <a:r>
              <a:rPr lang="en-A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số</a:t>
            </a:r>
            <a:r>
              <a:rPr lang="en-A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PS Times" pitchFamily="18" charset="0"/>
                <a:cs typeface="Poppins SemiBold" panose="00000700000000000000" pitchFamily="2" charset="0"/>
              </a:rPr>
              <a:t> 12)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VPS Times" pitchFamily="18" charset="0"/>
              <a:cs typeface="Poppins SemiBold" panose="000007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37722"/>
              </p:ext>
            </p:extLst>
          </p:nvPr>
        </p:nvGraphicFramePr>
        <p:xfrm>
          <a:off x="0" y="-14099"/>
          <a:ext cx="9906000" cy="7117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2000"/>
                <a:gridCol w="3302000"/>
                <a:gridCol w="3302000"/>
              </a:tblGrid>
              <a:tr h="1700504">
                <a:tc>
                  <a:txBody>
                    <a:bodyPr/>
                    <a:lstStyle/>
                    <a:p>
                      <a:endParaRPr lang="en-US" sz="2800" b="1" dirty="0" smtClean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Rùa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bò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mấy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chân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?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marL="99060" marR="99060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Một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mình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mang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tiếng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có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đô</a:t>
                      </a:r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i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Đêm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nằm nghĩ lại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mồ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côi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một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mình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rgbClr val="333399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Đố</a:t>
                      </a:r>
                      <a:r>
                        <a:rPr lang="en-US" sz="1800" b="1" dirty="0" smtClean="0">
                          <a:solidFill>
                            <a:srgbClr val="333399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333399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là</a:t>
                      </a:r>
                      <a:r>
                        <a:rPr lang="en-US" sz="1800" b="1" dirty="0" smtClean="0">
                          <a:solidFill>
                            <a:srgbClr val="333399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333399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cái</a:t>
                      </a:r>
                      <a:r>
                        <a:rPr lang="en-US" sz="1800" b="1" dirty="0" smtClean="0">
                          <a:solidFill>
                            <a:srgbClr val="333399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333399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gì</a:t>
                      </a:r>
                      <a:r>
                        <a:rPr lang="en-US" sz="1800" b="1" dirty="0" smtClean="0">
                          <a:solidFill>
                            <a:srgbClr val="333399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marL="99060" marR="99060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Có</a:t>
                      </a:r>
                      <a:r>
                        <a:rPr lang="en-US" sz="20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mặt</a:t>
                      </a:r>
                      <a:r>
                        <a:rPr lang="en-US" sz="20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mà</a:t>
                      </a:r>
                      <a:r>
                        <a:rPr lang="en-US" sz="20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chẳng</a:t>
                      </a:r>
                      <a:r>
                        <a:rPr lang="en-US" sz="20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có</a:t>
                      </a:r>
                      <a:r>
                        <a:rPr lang="en-US" sz="20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mồm</a:t>
                      </a:r>
                      <a:r>
                        <a:rPr lang="en-US" sz="20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.</a:t>
                      </a:r>
                    </a:p>
                    <a:p>
                      <a:r>
                        <a:rPr lang="en-US" sz="20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Râu</a:t>
                      </a:r>
                      <a:r>
                        <a:rPr lang="en-US" sz="20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ria</a:t>
                      </a:r>
                      <a:r>
                        <a:rPr lang="en-US" sz="20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hai</a:t>
                      </a:r>
                      <a:r>
                        <a:rPr lang="en-US" sz="20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sợi</a:t>
                      </a:r>
                      <a:r>
                        <a:rPr lang="en-US" sz="20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chạy</a:t>
                      </a:r>
                      <a:r>
                        <a:rPr lang="en-US" sz="20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vòng</a:t>
                      </a:r>
                      <a:r>
                        <a:rPr lang="en-US" sz="20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chạy</a:t>
                      </a:r>
                      <a:r>
                        <a:rPr lang="en-US" sz="20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vo</a:t>
                      </a:r>
                      <a:r>
                        <a:rPr lang="en-US" sz="24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.</a:t>
                      </a:r>
                    </a:p>
                    <a:p>
                      <a:r>
                        <a:rPr lang="en-US" sz="20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Đố</a:t>
                      </a:r>
                      <a:r>
                        <a:rPr lang="en-US" sz="20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là</a:t>
                      </a:r>
                      <a:r>
                        <a:rPr lang="en-US" sz="20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cái</a:t>
                      </a:r>
                      <a:r>
                        <a:rPr lang="en-US" sz="20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gì</a:t>
                      </a:r>
                      <a:r>
                        <a:rPr lang="en-US" sz="20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?</a:t>
                      </a:r>
                    </a:p>
                    <a:p>
                      <a:endParaRPr lang="en-US" sz="2800" b="1" dirty="0"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marL="99060" marR="99060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Thân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em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m</a:t>
                      </a: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ườ</a:t>
                      </a:r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i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tám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đô</a:t>
                      </a:r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i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m</a:t>
                      </a: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ươ</a:t>
                      </a:r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i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.</a:t>
                      </a:r>
                      <a:r>
                        <a:rPr lang="en-AU" sz="2000" b="1" baseline="0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Nực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thời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ôm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ấp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,</a:t>
                      </a:r>
                      <a:r>
                        <a:rPr lang="en-AU" sz="2000" b="1" baseline="0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AU" sz="2000" b="1" baseline="0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rét</a:t>
                      </a:r>
                      <a:r>
                        <a:rPr lang="en-AU" sz="2000" b="1" baseline="0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AU" sz="2000" b="1" baseline="0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thời</a:t>
                      </a:r>
                      <a:r>
                        <a:rPr lang="en-AU" sz="2000" b="1" baseline="0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vi-VN" sz="2000" b="1" baseline="0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đ</a:t>
                      </a:r>
                      <a:r>
                        <a:rPr lang="en-AU" sz="2000" b="1" baseline="0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uổi</a:t>
                      </a:r>
                      <a:r>
                        <a:rPr lang="en-AU" sz="2000" b="1" baseline="0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vi-VN" sz="2000" b="1" baseline="0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đ</a:t>
                      </a:r>
                      <a:r>
                        <a:rPr lang="en-AU" sz="2000" b="1" baseline="0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i</a:t>
                      </a:r>
                      <a:r>
                        <a:rPr lang="en-AU" sz="2000" b="1" baseline="0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.</a:t>
                      </a:r>
                    </a:p>
                    <a:p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Đố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là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cái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gì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?</a:t>
                      </a:r>
                    </a:p>
                    <a:p>
                      <a:endParaRPr lang="en-US" sz="2800" b="1" dirty="0" smtClean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marL="99060" marR="99060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Ghế có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4 chân cộng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thêm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1 ng</a:t>
                      </a:r>
                      <a:r>
                        <a:rPr lang="vi-VN" sz="2400" b="1" baseline="0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ườ</a:t>
                      </a:r>
                      <a:r>
                        <a:rPr lang="en-AU" sz="2400" b="1" baseline="0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i</a:t>
                      </a:r>
                      <a:r>
                        <a:rPr lang="en-AU" sz="2400" b="1" baseline="0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baseline="0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ngồi thì có 6 chân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marL="99060" marR="99060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Là</a:t>
                      </a:r>
                      <a:r>
                        <a:rPr lang="en-US" sz="28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8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Cái</a:t>
                      </a:r>
                      <a:r>
                        <a:rPr lang="en-US" sz="28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vi-VN" sz="28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đồ</a:t>
                      </a:r>
                      <a:r>
                        <a:rPr lang="en-AU" sz="28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ng</a:t>
                      </a:r>
                      <a:r>
                        <a:rPr lang="en-AU" sz="28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AU" sz="28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hồ</a:t>
                      </a:r>
                      <a:endParaRPr lang="en-US" sz="2800" b="1" dirty="0" smtClean="0"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marL="99060" marR="99060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Cái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gì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mềm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mại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đủ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màu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.</a:t>
                      </a:r>
                    </a:p>
                    <a:p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Giúp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em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tẩy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xóa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,</a:t>
                      </a:r>
                    </a:p>
                    <a:p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Sửa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câu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làm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AU" sz="20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bài</a:t>
                      </a:r>
                      <a:r>
                        <a:rPr lang="en-AU" sz="20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?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marL="99060" marR="99060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Ghế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nào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thì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có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sáu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chân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?</a:t>
                      </a:r>
                    </a:p>
                  </a:txBody>
                  <a:tcPr marL="99060" marR="99060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ea typeface="+mn-ea"/>
                          <a:cs typeface="Leelawadee UI" panose="020B0502040204020203" pitchFamily="34" charset="-34"/>
                        </a:rPr>
                        <a:t>Là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ea typeface="+mn-ea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ea typeface="+mn-ea"/>
                          <a:cs typeface="Leelawadee UI" panose="020B0502040204020203" pitchFamily="34" charset="-34"/>
                        </a:rPr>
                        <a:t>Cục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ea typeface="+mn-ea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ea typeface="+mn-ea"/>
                          <a:cs typeface="Leelawadee UI" panose="020B0502040204020203" pitchFamily="34" charset="-34"/>
                        </a:rPr>
                        <a:t>tẩy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  <a:ea typeface="+mn-ea"/>
                        <a:cs typeface="Leelawadee UI" panose="020B0502040204020203" pitchFamily="34" charset="-34"/>
                      </a:endParaRPr>
                    </a:p>
                  </a:txBody>
                  <a:tcPr marL="99060" marR="99060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Là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Cái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cặp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endParaRPr lang="en-US" sz="1600" b="1" dirty="0" smtClean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(</a:t>
                      </a:r>
                      <a:r>
                        <a:rPr lang="vi-VN" sz="16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để</a:t>
                      </a: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vi-VN" sz="16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đ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ự</a:t>
                      </a:r>
                      <a:r>
                        <a:rPr lang="en-AU" sz="16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ng</a:t>
                      </a:r>
                      <a:r>
                        <a:rPr lang="en-AU" sz="1600" b="1" baseline="0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dụng cụ học tập)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marL="99060" marR="99060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Là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cái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quạt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marL="99060" marR="99060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Rùa</a:t>
                      </a:r>
                      <a:r>
                        <a:rPr lang="en-US" sz="28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8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bò</a:t>
                      </a:r>
                      <a:r>
                        <a:rPr lang="en-US" sz="28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8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tám</a:t>
                      </a:r>
                      <a:r>
                        <a:rPr lang="en-US" sz="28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28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chân</a:t>
                      </a:r>
                      <a:endParaRPr lang="en-US" sz="2800" b="1" dirty="0" smtClean="0"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  <a:p>
                      <a:r>
                        <a:rPr lang="en-US" sz="16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(4 </a:t>
                      </a:r>
                      <a:r>
                        <a:rPr lang="en-US" sz="16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chân</a:t>
                      </a:r>
                      <a:r>
                        <a:rPr lang="en-US" sz="16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16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rùa</a:t>
                      </a:r>
                      <a:r>
                        <a:rPr lang="en-US" sz="16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+ 4 </a:t>
                      </a:r>
                      <a:r>
                        <a:rPr lang="en-US" sz="16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chân</a:t>
                      </a:r>
                      <a:r>
                        <a:rPr lang="en-US" sz="16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 </a:t>
                      </a:r>
                      <a:r>
                        <a:rPr lang="en-US" sz="16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bò</a:t>
                      </a:r>
                      <a:r>
                        <a:rPr lang="en-US" sz="16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= 8 </a:t>
                      </a:r>
                      <a:r>
                        <a:rPr lang="en-US" sz="1600" b="1" dirty="0" err="1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chân</a:t>
                      </a:r>
                      <a:r>
                        <a:rPr lang="en-US" sz="1600" b="1" dirty="0" smtClean="0">
                          <a:latin typeface="Josefin Sans" panose="00000500000000000000" pitchFamily="2" charset="0"/>
                          <a:cs typeface="Leelawadee UI" panose="020B0502040204020203" pitchFamily="34" charset="-34"/>
                        </a:rPr>
                        <a:t>)</a:t>
                      </a:r>
                      <a:endParaRPr lang="en-US" sz="1600" b="1" dirty="0">
                        <a:latin typeface="Josefin Sans" panose="00000500000000000000" pitchFamily="2" charset="0"/>
                        <a:cs typeface="Leelawadee UI" panose="020B0502040204020203" pitchFamily="34" charset="-34"/>
                      </a:endParaRPr>
                    </a:p>
                  </a:txBody>
                  <a:tcPr marL="99060" marR="99060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0" y="0"/>
            <a:ext cx="3198000" cy="16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1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9" name="&quot;No&quot; Symbol 48"/>
          <p:cNvSpPr/>
          <p:nvPr/>
        </p:nvSpPr>
        <p:spPr>
          <a:xfrm>
            <a:off x="2393950" y="1010400"/>
            <a:ext cx="4875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429000" y="19800"/>
            <a:ext cx="3198000" cy="16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2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1" name="&quot;No&quot; Symbol 50"/>
          <p:cNvSpPr/>
          <p:nvPr/>
        </p:nvSpPr>
        <p:spPr>
          <a:xfrm>
            <a:off x="5689600" y="1030200"/>
            <a:ext cx="4875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08000" y="0"/>
            <a:ext cx="3198000" cy="16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3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3" name="&quot;No&quot; Symbol 52"/>
          <p:cNvSpPr/>
          <p:nvPr/>
        </p:nvSpPr>
        <p:spPr>
          <a:xfrm>
            <a:off x="9067800" y="914400"/>
            <a:ext cx="4875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1752600"/>
            <a:ext cx="3198000" cy="16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4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5" name="&quot;No&quot; Symbol 54"/>
          <p:cNvSpPr/>
          <p:nvPr/>
        </p:nvSpPr>
        <p:spPr>
          <a:xfrm>
            <a:off x="2362200" y="2819400"/>
            <a:ext cx="4875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428275" y="1762500"/>
            <a:ext cx="3198000" cy="16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5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7" name="&quot;No&quot; Symbol 56"/>
          <p:cNvSpPr/>
          <p:nvPr/>
        </p:nvSpPr>
        <p:spPr>
          <a:xfrm>
            <a:off x="5853975" y="2448300"/>
            <a:ext cx="4875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708000" y="1752600"/>
            <a:ext cx="3198000" cy="16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6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9" name="&quot;No&quot; Symbol 58"/>
          <p:cNvSpPr/>
          <p:nvPr/>
        </p:nvSpPr>
        <p:spPr>
          <a:xfrm>
            <a:off x="8991600" y="2514600"/>
            <a:ext cx="4875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3505200"/>
            <a:ext cx="3198000" cy="16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7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1" name="&quot;No&quot; Symbol 60"/>
          <p:cNvSpPr/>
          <p:nvPr/>
        </p:nvSpPr>
        <p:spPr>
          <a:xfrm>
            <a:off x="2436644" y="4374600"/>
            <a:ext cx="4875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52800" y="3505200"/>
            <a:ext cx="3198000" cy="16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8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3" name="&quot;No&quot; Symbol 62"/>
          <p:cNvSpPr/>
          <p:nvPr/>
        </p:nvSpPr>
        <p:spPr>
          <a:xfrm>
            <a:off x="5688800" y="4374600"/>
            <a:ext cx="4875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708000" y="3505200"/>
            <a:ext cx="3198000" cy="16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9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5" name="&quot;No&quot; Symbol 64"/>
          <p:cNvSpPr/>
          <p:nvPr/>
        </p:nvSpPr>
        <p:spPr>
          <a:xfrm>
            <a:off x="8974362" y="4363200"/>
            <a:ext cx="4875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0" y="5229600"/>
            <a:ext cx="3198000" cy="16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10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7" name="&quot;No&quot; Symbol 66"/>
          <p:cNvSpPr/>
          <p:nvPr/>
        </p:nvSpPr>
        <p:spPr>
          <a:xfrm>
            <a:off x="2476500" y="5706600"/>
            <a:ext cx="4875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354000" y="5238000"/>
            <a:ext cx="3198000" cy="16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11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9" name="&quot;No&quot; Symbol 68"/>
          <p:cNvSpPr/>
          <p:nvPr/>
        </p:nvSpPr>
        <p:spPr>
          <a:xfrm>
            <a:off x="5642605" y="6039600"/>
            <a:ext cx="4875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708000" y="5238000"/>
            <a:ext cx="3198000" cy="16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Josefin Sans" panose="00000500000000000000" pitchFamily="2" charset="0"/>
                <a:cs typeface="Poppins SemiBold" panose="00000700000000000000" pitchFamily="2" charset="0"/>
              </a:rPr>
              <a:t>12</a:t>
            </a:r>
            <a:endParaRPr lang="en-US" sz="6000" dirty="0">
              <a:solidFill>
                <a:schemeClr val="bg1"/>
              </a:solidFill>
              <a:latin typeface="Josefin Sans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1" name="&quot;No&quot; Symbol 70"/>
          <p:cNvSpPr/>
          <p:nvPr/>
        </p:nvSpPr>
        <p:spPr>
          <a:xfrm>
            <a:off x="9067800" y="6096000"/>
            <a:ext cx="487500" cy="450000"/>
          </a:xfrm>
          <a:prstGeom prst="noSmoking">
            <a:avLst/>
          </a:prstGeom>
          <a:solidFill>
            <a:srgbClr val="FFC000"/>
          </a:solidFill>
          <a:ln w="158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6" grpId="0" animBg="1"/>
      <p:bldP spid="56" grpId="1" animBg="1"/>
      <p:bldP spid="58" grpId="0" animBg="1"/>
      <p:bldP spid="58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3962400"/>
            <a:ext cx="9906000" cy="2315528"/>
          </a:xfrm>
          <a:prstGeom prst="roundRect">
            <a:avLst/>
          </a:prstGeom>
          <a:blipFill>
            <a:blip r:embed="rId4" cstate="print"/>
            <a:stretch>
              <a:fillRect l="-49000" r="10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endParaRPr lang="en-AU" b="1" dirty="0">
              <a:solidFill>
                <a:schemeClr val="tx1"/>
              </a:solidFill>
            </a:endParaRPr>
          </a:p>
          <a:p>
            <a:pPr algn="ctr"/>
            <a:r>
              <a:rPr lang="en-AU" sz="4000" b="1" u="sng" dirty="0" err="1" smtClean="0">
                <a:solidFill>
                  <a:srgbClr val="FF0000"/>
                </a:solidFill>
              </a:rPr>
              <a:t>Bài</a:t>
            </a:r>
            <a:r>
              <a:rPr lang="en-AU" sz="4000" b="1" u="sng" dirty="0" smtClean="0">
                <a:solidFill>
                  <a:srgbClr val="FF0000"/>
                </a:solidFill>
              </a:rPr>
              <a:t> </a:t>
            </a:r>
            <a:r>
              <a:rPr lang="en-AU" sz="4000" b="1" u="sng" dirty="0" err="1" smtClean="0">
                <a:solidFill>
                  <a:srgbClr val="FF0000"/>
                </a:solidFill>
              </a:rPr>
              <a:t>tập</a:t>
            </a:r>
            <a:r>
              <a:rPr lang="en-AU" sz="4000" b="1" u="sng" dirty="0" smtClean="0">
                <a:solidFill>
                  <a:srgbClr val="FF0000"/>
                </a:solidFill>
              </a:rPr>
              <a:t> ở </a:t>
            </a:r>
            <a:r>
              <a:rPr lang="en-AU" sz="4000" b="1" u="sng" dirty="0" err="1" smtClean="0">
                <a:solidFill>
                  <a:srgbClr val="FF0000"/>
                </a:solidFill>
              </a:rPr>
              <a:t>nhà</a:t>
            </a:r>
            <a:endParaRPr lang="en-AU" sz="4000" b="1" u="sng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AU" sz="3600" b="1" dirty="0" smtClean="0">
                <a:solidFill>
                  <a:srgbClr val="7030A0"/>
                </a:solidFill>
              </a:rPr>
              <a:t> </a:t>
            </a:r>
            <a:r>
              <a:rPr lang="en-AU" sz="3600" b="1" dirty="0" err="1" smtClean="0">
                <a:solidFill>
                  <a:srgbClr val="7030A0"/>
                </a:solidFill>
              </a:rPr>
              <a:t>Các</a:t>
            </a:r>
            <a:r>
              <a:rPr lang="en-AU" sz="3600" b="1" dirty="0" smtClean="0">
                <a:solidFill>
                  <a:srgbClr val="7030A0"/>
                </a:solidFill>
              </a:rPr>
              <a:t> </a:t>
            </a:r>
            <a:r>
              <a:rPr lang="en-AU" sz="3600" b="1" dirty="0" err="1" smtClean="0">
                <a:solidFill>
                  <a:srgbClr val="7030A0"/>
                </a:solidFill>
              </a:rPr>
              <a:t>em</a:t>
            </a:r>
            <a:r>
              <a:rPr lang="en-AU" sz="3600" b="1" dirty="0" smtClean="0">
                <a:solidFill>
                  <a:srgbClr val="7030A0"/>
                </a:solidFill>
              </a:rPr>
              <a:t> </a:t>
            </a:r>
            <a:r>
              <a:rPr lang="en-AU" sz="3600" b="1" dirty="0" err="1" smtClean="0">
                <a:solidFill>
                  <a:srgbClr val="7030A0"/>
                </a:solidFill>
              </a:rPr>
              <a:t>học</a:t>
            </a:r>
            <a:r>
              <a:rPr lang="en-AU" sz="3600" b="1" dirty="0" smtClean="0">
                <a:solidFill>
                  <a:srgbClr val="7030A0"/>
                </a:solidFill>
              </a:rPr>
              <a:t> </a:t>
            </a:r>
            <a:r>
              <a:rPr lang="en-AU" sz="3600" b="1" dirty="0" err="1" smtClean="0">
                <a:solidFill>
                  <a:srgbClr val="7030A0"/>
                </a:solidFill>
              </a:rPr>
              <a:t>thuộc</a:t>
            </a:r>
            <a:r>
              <a:rPr lang="en-AU" sz="3600" b="1" dirty="0" smtClean="0">
                <a:solidFill>
                  <a:srgbClr val="7030A0"/>
                </a:solidFill>
              </a:rPr>
              <a:t> </a:t>
            </a:r>
            <a:r>
              <a:rPr lang="en-AU" sz="3600" b="1" dirty="0" err="1" smtClean="0">
                <a:solidFill>
                  <a:srgbClr val="7030A0"/>
                </a:solidFill>
              </a:rPr>
              <a:t>các</a:t>
            </a:r>
            <a:r>
              <a:rPr lang="en-AU" sz="3600" b="1" dirty="0" smtClean="0">
                <a:solidFill>
                  <a:srgbClr val="7030A0"/>
                </a:solidFill>
              </a:rPr>
              <a:t> </a:t>
            </a:r>
            <a:r>
              <a:rPr lang="en-AU" sz="3600" b="1" dirty="0" err="1" smtClean="0">
                <a:solidFill>
                  <a:srgbClr val="7030A0"/>
                </a:solidFill>
              </a:rPr>
              <a:t>câu</a:t>
            </a:r>
            <a:r>
              <a:rPr lang="en-AU" sz="3600" b="1" dirty="0" smtClean="0">
                <a:solidFill>
                  <a:srgbClr val="7030A0"/>
                </a:solidFill>
              </a:rPr>
              <a:t> </a:t>
            </a:r>
            <a:r>
              <a:rPr lang="vi-VN" sz="3600" b="1" dirty="0" smtClean="0">
                <a:solidFill>
                  <a:srgbClr val="7030A0"/>
                </a:solidFill>
              </a:rPr>
              <a:t>đố</a:t>
            </a:r>
            <a:r>
              <a:rPr lang="en-AU" sz="3600" b="1" dirty="0" smtClean="0">
                <a:solidFill>
                  <a:srgbClr val="7030A0"/>
                </a:solidFill>
              </a:rPr>
              <a:t> </a:t>
            </a:r>
            <a:r>
              <a:rPr lang="en-AU" sz="3600" b="1" dirty="0" err="1" smtClean="0">
                <a:solidFill>
                  <a:srgbClr val="7030A0"/>
                </a:solidFill>
              </a:rPr>
              <a:t>và</a:t>
            </a:r>
            <a:r>
              <a:rPr lang="en-AU" sz="3600" b="1" dirty="0" smtClean="0">
                <a:solidFill>
                  <a:srgbClr val="7030A0"/>
                </a:solidFill>
              </a:rPr>
              <a:t> </a:t>
            </a:r>
            <a:r>
              <a:rPr lang="en-AU" sz="3600" b="1" dirty="0" err="1" smtClean="0">
                <a:solidFill>
                  <a:srgbClr val="7030A0"/>
                </a:solidFill>
              </a:rPr>
              <a:t>câu</a:t>
            </a:r>
            <a:r>
              <a:rPr lang="en-AU" sz="3600" b="1" dirty="0" smtClean="0">
                <a:solidFill>
                  <a:srgbClr val="7030A0"/>
                </a:solidFill>
              </a:rPr>
              <a:t> </a:t>
            </a:r>
            <a:r>
              <a:rPr lang="en-AU" sz="3600" b="1" dirty="0" err="1" smtClean="0">
                <a:solidFill>
                  <a:srgbClr val="7030A0"/>
                </a:solidFill>
              </a:rPr>
              <a:t>trả</a:t>
            </a:r>
            <a:r>
              <a:rPr lang="en-AU" sz="3600" b="1" dirty="0" smtClean="0">
                <a:solidFill>
                  <a:srgbClr val="7030A0"/>
                </a:solidFill>
              </a:rPr>
              <a:t> </a:t>
            </a:r>
            <a:r>
              <a:rPr lang="en-AU" sz="3600" b="1" dirty="0" err="1" smtClean="0">
                <a:solidFill>
                  <a:srgbClr val="7030A0"/>
                </a:solidFill>
              </a:rPr>
              <a:t>lời</a:t>
            </a:r>
            <a:r>
              <a:rPr lang="en-AU" sz="3600" b="1" dirty="0" smtClean="0">
                <a:solidFill>
                  <a:srgbClr val="7030A0"/>
                </a:solidFill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en-AU" sz="3600" b="1" dirty="0" smtClean="0">
                <a:solidFill>
                  <a:srgbClr val="7030A0"/>
                </a:solidFill>
              </a:rPr>
              <a:t> </a:t>
            </a:r>
            <a:r>
              <a:rPr lang="en-AU" sz="3600" b="1" dirty="0" err="1" smtClean="0">
                <a:solidFill>
                  <a:srgbClr val="7030A0"/>
                </a:solidFill>
              </a:rPr>
              <a:t>Có</a:t>
            </a:r>
            <a:r>
              <a:rPr lang="en-AU" sz="3600" b="1" dirty="0" smtClean="0">
                <a:solidFill>
                  <a:srgbClr val="7030A0"/>
                </a:solidFill>
              </a:rPr>
              <a:t> </a:t>
            </a:r>
            <a:r>
              <a:rPr lang="en-AU" sz="3600" b="1" dirty="0" err="1" smtClean="0">
                <a:solidFill>
                  <a:srgbClr val="7030A0"/>
                </a:solidFill>
              </a:rPr>
              <a:t>thể</a:t>
            </a:r>
            <a:r>
              <a:rPr lang="en-AU" sz="3600" b="1" dirty="0" smtClean="0">
                <a:solidFill>
                  <a:srgbClr val="7030A0"/>
                </a:solidFill>
              </a:rPr>
              <a:t> </a:t>
            </a:r>
            <a:r>
              <a:rPr lang="en-AU" sz="3600" b="1" dirty="0" err="1" smtClean="0">
                <a:solidFill>
                  <a:srgbClr val="7030A0"/>
                </a:solidFill>
              </a:rPr>
              <a:t>trở</a:t>
            </a:r>
            <a:r>
              <a:rPr lang="en-AU" sz="3600" b="1" dirty="0" smtClean="0">
                <a:solidFill>
                  <a:srgbClr val="7030A0"/>
                </a:solidFill>
              </a:rPr>
              <a:t> </a:t>
            </a:r>
            <a:r>
              <a:rPr lang="en-AU" sz="3600" b="1" dirty="0" err="1" smtClean="0">
                <a:solidFill>
                  <a:srgbClr val="7030A0"/>
                </a:solidFill>
              </a:rPr>
              <a:t>lại</a:t>
            </a:r>
            <a:r>
              <a:rPr lang="en-AU" sz="3600" b="1" dirty="0" smtClean="0">
                <a:solidFill>
                  <a:srgbClr val="7030A0"/>
                </a:solidFill>
              </a:rPr>
              <a:t> zoom </a:t>
            </a:r>
            <a:r>
              <a:rPr lang="en-AU" sz="3600" b="1" dirty="0" err="1" smtClean="0">
                <a:solidFill>
                  <a:srgbClr val="7030A0"/>
                </a:solidFill>
              </a:rPr>
              <a:t>và</a:t>
            </a:r>
            <a:r>
              <a:rPr lang="en-AU" sz="3600" b="1" dirty="0" smtClean="0">
                <a:solidFill>
                  <a:srgbClr val="7030A0"/>
                </a:solidFill>
              </a:rPr>
              <a:t> </a:t>
            </a:r>
            <a:r>
              <a:rPr lang="en-AU" sz="3600" b="1" dirty="0" err="1" smtClean="0">
                <a:solidFill>
                  <a:srgbClr val="7030A0"/>
                </a:solidFill>
              </a:rPr>
              <a:t>ch</a:t>
            </a:r>
            <a:r>
              <a:rPr lang="vi-VN" sz="3600" b="1" dirty="0" smtClean="0">
                <a:solidFill>
                  <a:srgbClr val="7030A0"/>
                </a:solidFill>
              </a:rPr>
              <a:t>ơ</a:t>
            </a:r>
            <a:r>
              <a:rPr lang="en-AU" sz="3600" b="1" dirty="0" err="1" smtClean="0">
                <a:solidFill>
                  <a:srgbClr val="7030A0"/>
                </a:solidFill>
              </a:rPr>
              <a:t>i</a:t>
            </a:r>
            <a:r>
              <a:rPr lang="en-AU" sz="3600" b="1" dirty="0" smtClean="0">
                <a:solidFill>
                  <a:srgbClr val="7030A0"/>
                </a:solidFill>
              </a:rPr>
              <a:t> </a:t>
            </a:r>
            <a:r>
              <a:rPr lang="en-AU" sz="3600" b="1" dirty="0" err="1" smtClean="0">
                <a:solidFill>
                  <a:srgbClr val="7030A0"/>
                </a:solidFill>
              </a:rPr>
              <a:t>lại</a:t>
            </a:r>
            <a:r>
              <a:rPr lang="en-AU" sz="3600" b="1" dirty="0" smtClean="0">
                <a:solidFill>
                  <a:srgbClr val="7030A0"/>
                </a:solidFill>
              </a:rPr>
              <a:t> </a:t>
            </a:r>
            <a:r>
              <a:rPr lang="en-AU" sz="3600" b="1" dirty="0" err="1" smtClean="0">
                <a:solidFill>
                  <a:srgbClr val="7030A0"/>
                </a:solidFill>
              </a:rPr>
              <a:t>với</a:t>
            </a:r>
            <a:r>
              <a:rPr lang="en-AU" sz="3600" b="1" dirty="0" smtClean="0">
                <a:solidFill>
                  <a:srgbClr val="7030A0"/>
                </a:solidFill>
              </a:rPr>
              <a:t> </a:t>
            </a:r>
            <a:r>
              <a:rPr lang="en-AU" sz="3600" b="1" dirty="0" err="1" smtClean="0">
                <a:solidFill>
                  <a:srgbClr val="7030A0"/>
                </a:solidFill>
              </a:rPr>
              <a:t>các</a:t>
            </a:r>
            <a:r>
              <a:rPr lang="en-AU" sz="3600" b="1" dirty="0" smtClean="0">
                <a:solidFill>
                  <a:srgbClr val="7030A0"/>
                </a:solidFill>
              </a:rPr>
              <a:t> </a:t>
            </a:r>
            <a:r>
              <a:rPr lang="en-AU" sz="3600" b="1" dirty="0" err="1" smtClean="0">
                <a:solidFill>
                  <a:srgbClr val="7030A0"/>
                </a:solidFill>
              </a:rPr>
              <a:t>bạn</a:t>
            </a:r>
            <a:r>
              <a:rPr lang="en-AU" sz="3600" b="1" dirty="0" smtClean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816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A4 Paper (210x297 mm)</PresentationFormat>
  <Paragraphs>55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Josefin Sans</vt:lpstr>
      <vt:lpstr>Leelawadee UI</vt:lpstr>
      <vt:lpstr>Poppins SemiBold</vt:lpstr>
      <vt:lpstr>Times New Roman</vt:lpstr>
      <vt:lpstr>VPS Times</vt:lpstr>
      <vt:lpstr>Office Theme</vt:lpstr>
      <vt:lpstr>PowerPoint Presentation</vt:lpstr>
      <vt:lpstr>Các em sẽ học được gì ngày hôm nay?</vt:lpstr>
      <vt:lpstr>Cách Chơi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2015-08-07T05:46:48Z</dcterms:created>
  <dcterms:modified xsi:type="dcterms:W3CDTF">2021-08-25T07:04:02Z</dcterms:modified>
</cp:coreProperties>
</file>