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4"/>
  </p:notesMasterIdLst>
  <p:sldIdLst>
    <p:sldId id="270" r:id="rId2"/>
    <p:sldId id="269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Poppins SemiBold" panose="020B0604020202020204" charset="0"/>
      <p:bold r:id="rId13"/>
    </p:embeddedFont>
    <p:embeddedFont>
      <p:font typeface="Leelawadee UI" panose="020B0502040204020203" pitchFamily="34" charset="-34"/>
      <p:regular r:id="rId14"/>
      <p:bold r:id="rId15"/>
    </p:embeddedFont>
    <p:embeddedFont>
      <p:font typeface="Josefin Sans" panose="020B0604020202020204" charset="0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  <a:srgbClr val="333399"/>
    <a:srgbClr val="0066FF"/>
    <a:srgbClr val="99FF33"/>
    <a:srgbClr val="DDDDDD"/>
    <a:srgbClr val="CCECFF"/>
    <a:srgbClr val="FFFFCC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4660"/>
  </p:normalViewPr>
  <p:slideViewPr>
    <p:cSldViewPr showGuides="1">
      <p:cViewPr varScale="1">
        <p:scale>
          <a:sx n="84" d="100"/>
          <a:sy n="84" d="100"/>
        </p:scale>
        <p:origin x="107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53C3C-21A2-44AE-9FE5-7E7AF60AFE2A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7DEF-436F-4B3B-8332-0FA72554CC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1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7DEF-436F-4B3B-8332-0FA72554CC6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59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05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78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52700" y="2180511"/>
            <a:ext cx="4038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008032" y="6324600"/>
            <a:ext cx="1780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Josefin Sans" panose="00000500000000000000" pitchFamily="2" charset="0"/>
                <a:cs typeface="Leelawadee UI" panose="020B0502040204020203" pitchFamily="34" charset="-34"/>
              </a:rPr>
              <a:t>Ảnh: Internet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5664" y="50113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Josefin Sans" panose="00000500000000000000" pitchFamily="2" charset="0"/>
              </a:rPr>
              <a:t>LỚP 2</a:t>
            </a:r>
            <a:endParaRPr lang="en-AU" sz="2400" b="1" dirty="0">
              <a:solidFill>
                <a:srgbClr val="FF0000"/>
              </a:solidFill>
              <a:latin typeface="Josefin Sans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8154" y="4052935"/>
            <a:ext cx="350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Josefin Sans" panose="00000500000000000000" pitchFamily="2" charset="0"/>
              </a:rPr>
              <a:t>Cô</a:t>
            </a:r>
            <a:r>
              <a:rPr lang="en-US" sz="2000" dirty="0" smtClean="0">
                <a:latin typeface="Josefin Sans" panose="00000500000000000000" pitchFamily="2" charset="0"/>
              </a:rPr>
              <a:t> </a:t>
            </a:r>
            <a:r>
              <a:rPr lang="vi-VN" sz="2000" dirty="0" smtClean="0">
                <a:latin typeface="Josefin Sans" panose="00000500000000000000" pitchFamily="2" charset="0"/>
              </a:rPr>
              <a:t>: Nguyễn Thị Tuế Nguyệt</a:t>
            </a:r>
            <a:endParaRPr lang="en-AU" sz="2000" dirty="0">
              <a:latin typeface="Josefin Sans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624" y="26670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</a:rPr>
              <a:t>Vần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</a:rPr>
              <a:t>ai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</a:rPr>
              <a:t> – ay 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</a:rPr>
              <a:t>ây</a:t>
            </a:r>
            <a:endParaRPr lang="en-A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5240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Josefin Sans" panose="00000500000000000000" pitchFamily="2" charset="0"/>
              </a:rPr>
              <a:t>TRÒ CHƠI BÀI 9 -10 </a:t>
            </a:r>
            <a:endParaRPr lang="en-AU" sz="2000" dirty="0"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47087"/>
              </p:ext>
            </p:extLst>
          </p:nvPr>
        </p:nvGraphicFramePr>
        <p:xfrm>
          <a:off x="0" y="-14099"/>
          <a:ext cx="9144000" cy="684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700504">
                <a:tc>
                  <a:txBody>
                    <a:bodyPr/>
                    <a:lstStyle/>
                    <a:p>
                      <a:endParaRPr lang="en-US" sz="2800" b="1" dirty="0" smtClean="0">
                        <a:blipFill>
                          <a:blip r:embed="rId3"/>
                          <a:tile tx="0" ty="0" sx="100000" sy="100000" flip="none" algn="tl"/>
                        </a:blip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2800" b="1" dirty="0" smtClean="0">
                        <a:blipFill>
                          <a:blip r:embed="rId3"/>
                          <a:tile tx="0" ty="0" sx="100000" sy="100000" flip="none" algn="tl"/>
                        </a:blip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5000" t="5000" r="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Đèn</a:t>
                      </a:r>
                      <a:r>
                        <a:rPr lang="vi-VN" sz="28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cầy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vi-VN" sz="4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Lỗ tai</a:t>
                      </a:r>
                      <a:endParaRPr lang="en-US" sz="40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vi-VN" sz="40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40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 l="5000" t="5000" r="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40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Con</a:t>
                      </a:r>
                      <a:r>
                        <a:rPr lang="vi-VN" sz="4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voi</a:t>
                      </a:r>
                      <a:endParaRPr lang="vi-VN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4000" b="1" dirty="0">
                        <a:solidFill>
                          <a:srgbClr val="C00000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 l="5000" t="5000" r="5000" b="5000"/>
                      </a:stretch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vi-VN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vi-VN" sz="4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vi-VN" sz="4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nôi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Bàn</a:t>
                      </a:r>
                      <a:r>
                        <a:rPr lang="vi-VN" sz="4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tay</a:t>
                      </a:r>
                      <a:endParaRPr lang="en-US" sz="40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b="1" kern="1200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ea typeface="+mn-ea"/>
                        <a:cs typeface="Leelawadee UI" panose="020B0502040204020203" pitchFamily="34" charset="-34"/>
                      </a:endParaRPr>
                    </a:p>
                    <a:p>
                      <a:endParaRPr lang="en-US" sz="4000" b="1" kern="1200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ea typeface="+mn-ea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 l="5000" t="5000" r="5000" b="5000"/>
                      </a:stretch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4000" b="1" dirty="0">
                        <a:solidFill>
                          <a:srgbClr val="3333FF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 l="5000" t="5000" r="5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Bơi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lội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9"/>
                      <a:stretch>
                        <a:fillRect l="5000" t="5000" r="5000" b="500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8227" y="198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2209800" y="10104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20315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8" name="&quot;No&quot; Symbol 47"/>
          <p:cNvSpPr/>
          <p:nvPr/>
        </p:nvSpPr>
        <p:spPr>
          <a:xfrm>
            <a:off x="5181600" y="10104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11540" y="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3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0" name="&quot;No&quot; Symbol 49"/>
          <p:cNvSpPr/>
          <p:nvPr/>
        </p:nvSpPr>
        <p:spPr>
          <a:xfrm>
            <a:off x="8335784" y="945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034" y="16962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4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2" name="&quot;No&quot; Symbol 51"/>
          <p:cNvSpPr/>
          <p:nvPr/>
        </p:nvSpPr>
        <p:spPr>
          <a:xfrm>
            <a:off x="2214485" y="2610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0" y="1732715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5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4" name="&quot;No&quot; Symbol 53"/>
          <p:cNvSpPr/>
          <p:nvPr/>
        </p:nvSpPr>
        <p:spPr>
          <a:xfrm>
            <a:off x="5243077" y="26868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133" y="34488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7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2249210" y="4374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67800" y="34290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8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8" name="&quot;No&quot; Symbol 57"/>
          <p:cNvSpPr/>
          <p:nvPr/>
        </p:nvSpPr>
        <p:spPr>
          <a:xfrm>
            <a:off x="5251200" y="4374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96000" y="34290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9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8284026" y="43632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133" y="5073566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10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2" name="&quot;No&quot; Symbol 61"/>
          <p:cNvSpPr/>
          <p:nvPr/>
        </p:nvSpPr>
        <p:spPr>
          <a:xfrm>
            <a:off x="2297400" y="60510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48000" y="5071712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4" name="&quot;No&quot; Symbol 63"/>
          <p:cNvSpPr/>
          <p:nvPr/>
        </p:nvSpPr>
        <p:spPr>
          <a:xfrm>
            <a:off x="5207451" y="6039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02006" y="5100017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6" name="&quot;No&quot; Symbol 65"/>
          <p:cNvSpPr/>
          <p:nvPr/>
        </p:nvSpPr>
        <p:spPr>
          <a:xfrm>
            <a:off x="8317200" y="60510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108879" y="17328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6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8" name="&quot;No&quot; Symbol 67"/>
          <p:cNvSpPr/>
          <p:nvPr/>
        </p:nvSpPr>
        <p:spPr>
          <a:xfrm>
            <a:off x="8317200" y="2658600"/>
            <a:ext cx="450000" cy="450000"/>
          </a:xfrm>
          <a:prstGeom prst="noSmoking">
            <a:avLst/>
          </a:prstGeom>
          <a:solidFill>
            <a:schemeClr val="accent2">
              <a:lumMod val="75000"/>
            </a:schemeClr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</Words>
  <Application>Microsoft Office PowerPoint</Application>
  <PresentationFormat>On-screen Show (4:3)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</vt:lpstr>
      <vt:lpstr>Trebuchet MS</vt:lpstr>
      <vt:lpstr>Poppins SemiBold</vt:lpstr>
      <vt:lpstr>Leelawadee UI</vt:lpstr>
      <vt:lpstr>Josefin Sans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2019-08-02T07:16:13Z</dcterms:created>
  <dcterms:modified xsi:type="dcterms:W3CDTF">2021-08-29T22:35:50Z</dcterms:modified>
  <cp:contentStatus/>
</cp:coreProperties>
</file>