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7" r:id="rId4"/>
  </p:sldMasterIdLst>
  <p:notesMasterIdLst>
    <p:notesMasterId r:id="rId35"/>
  </p:notesMasterIdLst>
  <p:handoutMasterIdLst>
    <p:handoutMasterId r:id="rId36"/>
  </p:handoutMasterIdLst>
  <p:sldIdLst>
    <p:sldId id="256" r:id="rId5"/>
    <p:sldId id="275" r:id="rId6"/>
    <p:sldId id="265" r:id="rId7"/>
    <p:sldId id="266" r:id="rId8"/>
    <p:sldId id="261" r:id="rId9"/>
    <p:sldId id="264" r:id="rId10"/>
    <p:sldId id="274" r:id="rId11"/>
    <p:sldId id="296" r:id="rId12"/>
    <p:sldId id="268" r:id="rId13"/>
    <p:sldId id="276" r:id="rId14"/>
    <p:sldId id="278" r:id="rId15"/>
    <p:sldId id="294" r:id="rId16"/>
    <p:sldId id="295" r:id="rId17"/>
    <p:sldId id="279" r:id="rId18"/>
    <p:sldId id="277" r:id="rId19"/>
    <p:sldId id="281" r:id="rId20"/>
    <p:sldId id="286" r:id="rId21"/>
    <p:sldId id="284" r:id="rId22"/>
    <p:sldId id="293" r:id="rId23"/>
    <p:sldId id="285" r:id="rId24"/>
    <p:sldId id="282" r:id="rId25"/>
    <p:sldId id="288" r:id="rId26"/>
    <p:sldId id="287" r:id="rId27"/>
    <p:sldId id="283" r:id="rId28"/>
    <p:sldId id="270" r:id="rId29"/>
    <p:sldId id="289" r:id="rId30"/>
    <p:sldId id="290" r:id="rId31"/>
    <p:sldId id="291" r:id="rId32"/>
    <p:sldId id="259" r:id="rId33"/>
    <p:sldId id="29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A12AF-AB54-4525-BF23-17780CCE43E1}" type="doc">
      <dgm:prSet loTypeId="urn:microsoft.com/office/officeart/2008/layout/RadialCluster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08A624-8FE0-4966-8386-4F48F42B3F9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ko-KR" dirty="0"/>
            <a:t>[</a:t>
          </a:r>
          <a:r>
            <a:rPr lang="ko-KR" altLang="en-US" dirty="0"/>
            <a:t>박자</a:t>
          </a:r>
          <a:r>
            <a:rPr lang="en-US" altLang="ko-KR" dirty="0"/>
            <a:t>] </a:t>
          </a:r>
          <a:r>
            <a:rPr lang="ko-KR" altLang="en-US" dirty="0"/>
            <a:t>리듬</a:t>
          </a:r>
          <a:endParaRPr lang="en-US" dirty="0"/>
        </a:p>
      </dgm:t>
    </dgm:pt>
    <dgm:pt modelId="{FBCDBEAA-EC75-4E08-ACEF-C90D0A1C8517}" type="parTrans" cxnId="{1068C349-26B0-440F-98B1-E8508B8C65BB}">
      <dgm:prSet/>
      <dgm:spPr/>
      <dgm:t>
        <a:bodyPr/>
        <a:lstStyle/>
        <a:p>
          <a:endParaRPr lang="en-US"/>
        </a:p>
      </dgm:t>
    </dgm:pt>
    <dgm:pt modelId="{E693462E-E188-4FBD-A6E1-27D201D9C97E}" type="sibTrans" cxnId="{1068C349-26B0-440F-98B1-E8508B8C65BB}">
      <dgm:prSet/>
      <dgm:spPr/>
      <dgm:t>
        <a:bodyPr/>
        <a:lstStyle/>
        <a:p>
          <a:endParaRPr lang="en-US"/>
        </a:p>
      </dgm:t>
    </dgm:pt>
    <dgm:pt modelId="{7A56CCB3-4452-4ACE-A2AC-F8B647D8BBD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ko-KR" sz="2400" dirty="0"/>
            <a:t>[</a:t>
          </a:r>
          <a:r>
            <a:rPr lang="ko-KR" altLang="en-US" sz="2400" dirty="0"/>
            <a:t>표현</a:t>
          </a:r>
          <a:r>
            <a:rPr lang="en-US" altLang="ko-KR" sz="2400" dirty="0"/>
            <a:t>] </a:t>
          </a:r>
          <a:r>
            <a:rPr lang="ko-KR" altLang="en-US" sz="2400" dirty="0"/>
            <a:t>가사</a:t>
          </a:r>
          <a:endParaRPr lang="en-US" sz="2400" dirty="0"/>
        </a:p>
      </dgm:t>
    </dgm:pt>
    <dgm:pt modelId="{40F9B183-8EA3-4EAF-88CF-00632364E43E}" type="parTrans" cxnId="{5B0768A0-065E-4B54-8443-13CAAB153E88}">
      <dgm:prSet/>
      <dgm:spPr/>
      <dgm:t>
        <a:bodyPr/>
        <a:lstStyle/>
        <a:p>
          <a:endParaRPr lang="en-US"/>
        </a:p>
      </dgm:t>
    </dgm:pt>
    <dgm:pt modelId="{E068136D-0292-4CB5-B3BE-D19252830135}" type="sibTrans" cxnId="{5B0768A0-065E-4B54-8443-13CAAB153E88}">
      <dgm:prSet/>
      <dgm:spPr/>
      <dgm:t>
        <a:bodyPr/>
        <a:lstStyle/>
        <a:p>
          <a:endParaRPr lang="en-US"/>
        </a:p>
      </dgm:t>
    </dgm:pt>
    <dgm:pt modelId="{911BE08C-E4ED-4BF3-8D3F-F9DB48888F77}">
      <dgm:prSet phldrT="[Text]"/>
      <dgm:spPr/>
      <dgm:t>
        <a:bodyPr/>
        <a:lstStyle/>
        <a:p>
          <a:r>
            <a:rPr lang="ko-KR" altLang="en-US" dirty="0" err="1"/>
            <a:t>사음절</a:t>
          </a:r>
          <a:endParaRPr lang="en-US" dirty="0"/>
        </a:p>
      </dgm:t>
    </dgm:pt>
    <dgm:pt modelId="{B1ECF1AB-D8CF-41FE-A7F6-72E35CF9F50D}" type="parTrans" cxnId="{EC3DD4F5-85A4-4B95-A2F9-31361F46D7D9}">
      <dgm:prSet/>
      <dgm:spPr/>
      <dgm:t>
        <a:bodyPr/>
        <a:lstStyle/>
        <a:p>
          <a:endParaRPr lang="en-US"/>
        </a:p>
      </dgm:t>
    </dgm:pt>
    <dgm:pt modelId="{57C6685D-0AB4-4C9F-A1F9-6FD0A0588534}" type="sibTrans" cxnId="{EC3DD4F5-85A4-4B95-A2F9-31361F46D7D9}">
      <dgm:prSet/>
      <dgm:spPr/>
      <dgm:t>
        <a:bodyPr/>
        <a:lstStyle/>
        <a:p>
          <a:endParaRPr lang="en-US"/>
        </a:p>
      </dgm:t>
    </dgm:pt>
    <dgm:pt modelId="{7BB8EC4C-56F8-47AF-B1CF-398DEE2BDA33}">
      <dgm:prSet phldrT="[Text]" custT="1"/>
      <dgm:spPr>
        <a:solidFill>
          <a:srgbClr val="FFFF00"/>
        </a:solidFill>
      </dgm:spPr>
      <dgm:t>
        <a:bodyPr/>
        <a:lstStyle/>
        <a:p>
          <a:r>
            <a:rPr lang="ko-KR" altLang="en-US" sz="3200" dirty="0"/>
            <a:t>국악동요</a:t>
          </a:r>
          <a:endParaRPr lang="en-US" sz="3200" dirty="0"/>
        </a:p>
      </dgm:t>
    </dgm:pt>
    <dgm:pt modelId="{B8BBF474-A812-4209-82A1-A33BA7BA2EA1}" type="parTrans" cxnId="{0DE5E056-5CDB-4CD7-A908-3BA4FBDA64CE}">
      <dgm:prSet/>
      <dgm:spPr/>
      <dgm:t>
        <a:bodyPr/>
        <a:lstStyle/>
        <a:p>
          <a:endParaRPr lang="en-US"/>
        </a:p>
      </dgm:t>
    </dgm:pt>
    <dgm:pt modelId="{C38A0513-0688-464B-B074-EC6711F75E2C}" type="sibTrans" cxnId="{0DE5E056-5CDB-4CD7-A908-3BA4FBDA64CE}">
      <dgm:prSet/>
      <dgm:spPr/>
      <dgm:t>
        <a:bodyPr/>
        <a:lstStyle/>
        <a:p>
          <a:endParaRPr lang="en-US"/>
        </a:p>
      </dgm:t>
    </dgm:pt>
    <dgm:pt modelId="{8749FE27-74D1-471F-A3E8-2ED62055B672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altLang="ko-KR" dirty="0"/>
            <a:t>[</a:t>
          </a:r>
          <a:r>
            <a:rPr lang="ko-KR" altLang="en-US" dirty="0"/>
            <a:t>음정</a:t>
          </a:r>
          <a:r>
            <a:rPr lang="en-US" altLang="ko-KR" dirty="0"/>
            <a:t>] </a:t>
          </a:r>
          <a:r>
            <a:rPr lang="ko-KR" altLang="en-US" dirty="0"/>
            <a:t>경기민요</a:t>
          </a:r>
          <a:r>
            <a:rPr lang="en-US" altLang="ko-KR" dirty="0"/>
            <a:t> </a:t>
          </a:r>
          <a:endParaRPr lang="en-US" dirty="0"/>
        </a:p>
      </dgm:t>
    </dgm:pt>
    <dgm:pt modelId="{A9219DB2-0FB1-4BDC-B789-8359C519CBC9}" type="parTrans" cxnId="{3E7F2BCA-9DC4-4EA3-9C8F-99DC57EA2B98}">
      <dgm:prSet/>
      <dgm:spPr/>
      <dgm:t>
        <a:bodyPr/>
        <a:lstStyle/>
        <a:p>
          <a:endParaRPr lang="en-US"/>
        </a:p>
      </dgm:t>
    </dgm:pt>
    <dgm:pt modelId="{797563FE-A15F-4429-A4D4-D29C4EECD8D4}" type="sibTrans" cxnId="{3E7F2BCA-9DC4-4EA3-9C8F-99DC57EA2B98}">
      <dgm:prSet/>
      <dgm:spPr/>
      <dgm:t>
        <a:bodyPr/>
        <a:lstStyle/>
        <a:p>
          <a:endParaRPr lang="en-US"/>
        </a:p>
      </dgm:t>
    </dgm:pt>
    <dgm:pt modelId="{A8AB7EF0-3128-4D67-B91E-D63E3FD225FA}">
      <dgm:prSet phldrT="[Text]" custT="1"/>
      <dgm:spPr/>
      <dgm:t>
        <a:bodyPr/>
        <a:lstStyle/>
        <a:p>
          <a:r>
            <a:rPr lang="ko-KR" altLang="en-US" sz="1800" dirty="0"/>
            <a:t>늴리리야</a:t>
          </a:r>
          <a:endParaRPr lang="en-US" sz="1800" dirty="0"/>
        </a:p>
      </dgm:t>
    </dgm:pt>
    <dgm:pt modelId="{E504F6AA-D90E-4472-8329-B5D9E7E8038F}" type="parTrans" cxnId="{F8F917A8-AB97-4543-994F-6EE709668B5B}">
      <dgm:prSet/>
      <dgm:spPr/>
      <dgm:t>
        <a:bodyPr/>
        <a:lstStyle/>
        <a:p>
          <a:endParaRPr lang="en-US"/>
        </a:p>
      </dgm:t>
    </dgm:pt>
    <dgm:pt modelId="{53AA0178-1840-400E-A649-4EB4D36D1D4C}" type="sibTrans" cxnId="{F8F917A8-AB97-4543-994F-6EE709668B5B}">
      <dgm:prSet/>
      <dgm:spPr/>
      <dgm:t>
        <a:bodyPr/>
        <a:lstStyle/>
        <a:p>
          <a:endParaRPr lang="en-US"/>
        </a:p>
      </dgm:t>
    </dgm:pt>
    <dgm:pt modelId="{9E4CEDFB-C521-43FF-8E0F-CA74538F308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[</a:t>
          </a:r>
          <a:r>
            <a:rPr lang="ko-KR" altLang="en-US" dirty="0"/>
            <a:t>민요</a:t>
          </a:r>
          <a:r>
            <a:rPr lang="en-US" dirty="0"/>
            <a:t>]</a:t>
          </a:r>
          <a:r>
            <a:rPr lang="ko-KR" altLang="en-US" dirty="0"/>
            <a:t>지역</a:t>
          </a:r>
          <a:endParaRPr lang="en-US" dirty="0"/>
        </a:p>
      </dgm:t>
    </dgm:pt>
    <dgm:pt modelId="{020DE734-1052-49B0-AADE-77F42BF5E7D4}" type="parTrans" cxnId="{CEEF1B21-529A-47AE-948A-88556FA0070B}">
      <dgm:prSet/>
      <dgm:spPr/>
      <dgm:t>
        <a:bodyPr/>
        <a:lstStyle/>
        <a:p>
          <a:pPr latinLnBrk="1"/>
          <a:endParaRPr lang="ko-KR" altLang="en-US"/>
        </a:p>
      </dgm:t>
    </dgm:pt>
    <dgm:pt modelId="{0D7823C5-BB23-47CF-82D3-ADF1F68BE13C}" type="sibTrans" cxnId="{CEEF1B21-529A-47AE-948A-88556FA0070B}">
      <dgm:prSet/>
      <dgm:spPr/>
      <dgm:t>
        <a:bodyPr/>
        <a:lstStyle/>
        <a:p>
          <a:pPr latinLnBrk="1"/>
          <a:endParaRPr lang="ko-KR" altLang="en-US"/>
        </a:p>
      </dgm:t>
    </dgm:pt>
    <dgm:pt modelId="{6C11EB38-B914-43AD-A234-AA9FB5CD796A}">
      <dgm:prSet phldrT="[Text]" custT="1"/>
      <dgm:spPr/>
      <dgm:t>
        <a:bodyPr/>
        <a:lstStyle/>
        <a:p>
          <a:r>
            <a:rPr lang="ko-KR" altLang="en-US" sz="1800" dirty="0"/>
            <a:t>서울</a:t>
          </a:r>
          <a:endParaRPr lang="en-US" sz="1800" dirty="0"/>
        </a:p>
      </dgm:t>
    </dgm:pt>
    <dgm:pt modelId="{4D0C190A-9BBE-40EB-8A9D-A90EE2388109}" type="parTrans" cxnId="{2E81E7A6-584A-40D3-8A51-142260CC9F7A}">
      <dgm:prSet/>
      <dgm:spPr/>
      <dgm:t>
        <a:bodyPr/>
        <a:lstStyle/>
        <a:p>
          <a:pPr latinLnBrk="1"/>
          <a:endParaRPr lang="ko-KR" altLang="en-US"/>
        </a:p>
      </dgm:t>
    </dgm:pt>
    <dgm:pt modelId="{CD0F21E5-DDFF-49DC-A358-4E2D511C88B0}" type="sibTrans" cxnId="{2E81E7A6-584A-40D3-8A51-142260CC9F7A}">
      <dgm:prSet/>
      <dgm:spPr/>
      <dgm:t>
        <a:bodyPr/>
        <a:lstStyle/>
        <a:p>
          <a:pPr latinLnBrk="1"/>
          <a:endParaRPr lang="ko-KR" altLang="en-US"/>
        </a:p>
      </dgm:t>
    </dgm:pt>
    <dgm:pt modelId="{07FBFB2C-7173-4E2E-93AD-03C9C2DC0689}">
      <dgm:prSet phldrT="[Text]" custT="1"/>
      <dgm:spPr/>
      <dgm:t>
        <a:bodyPr/>
        <a:lstStyle/>
        <a:p>
          <a:r>
            <a:rPr lang="ko-KR" altLang="en-US" sz="1800" dirty="0"/>
            <a:t>경기도</a:t>
          </a:r>
          <a:endParaRPr lang="en-US" sz="1800" dirty="0"/>
        </a:p>
      </dgm:t>
    </dgm:pt>
    <dgm:pt modelId="{B5258B88-506E-48E0-A21F-B77AA2251D10}" type="parTrans" cxnId="{D9F5BB4B-7D6B-406B-91F7-D4AD35B069D7}">
      <dgm:prSet/>
      <dgm:spPr/>
      <dgm:t>
        <a:bodyPr/>
        <a:lstStyle/>
        <a:p>
          <a:pPr latinLnBrk="1"/>
          <a:endParaRPr lang="ko-KR" altLang="en-US"/>
        </a:p>
      </dgm:t>
    </dgm:pt>
    <dgm:pt modelId="{87E5D273-7EC3-45E2-A85C-61F0598936BF}" type="sibTrans" cxnId="{D9F5BB4B-7D6B-406B-91F7-D4AD35B069D7}">
      <dgm:prSet/>
      <dgm:spPr/>
      <dgm:t>
        <a:bodyPr/>
        <a:lstStyle/>
        <a:p>
          <a:pPr latinLnBrk="1"/>
          <a:endParaRPr lang="ko-KR" altLang="en-US"/>
        </a:p>
      </dgm:t>
    </dgm:pt>
    <dgm:pt modelId="{DE2CF84C-8C8A-400B-B8DD-85450BBAD090}">
      <dgm:prSet phldrT="[Text]" custT="1"/>
      <dgm:spPr/>
      <dgm:t>
        <a:bodyPr/>
        <a:lstStyle/>
        <a:p>
          <a:r>
            <a:rPr lang="ko-KR" altLang="en-US" sz="1800" dirty="0"/>
            <a:t>수도</a:t>
          </a:r>
          <a:endParaRPr lang="en-US" sz="1800" dirty="0"/>
        </a:p>
      </dgm:t>
    </dgm:pt>
    <dgm:pt modelId="{DEE6A464-3368-46ED-8CAE-9223CDF598F9}" type="parTrans" cxnId="{A6CE6DF1-B4D4-47FA-A7E7-A8F4B0BFE635}">
      <dgm:prSet/>
      <dgm:spPr/>
      <dgm:t>
        <a:bodyPr/>
        <a:lstStyle/>
        <a:p>
          <a:pPr latinLnBrk="1"/>
          <a:endParaRPr lang="ko-KR" altLang="en-US"/>
        </a:p>
      </dgm:t>
    </dgm:pt>
    <dgm:pt modelId="{543DADC2-CF7D-42BD-87AD-700D25D458A1}" type="sibTrans" cxnId="{A6CE6DF1-B4D4-47FA-A7E7-A8F4B0BFE635}">
      <dgm:prSet/>
      <dgm:spPr/>
      <dgm:t>
        <a:bodyPr/>
        <a:lstStyle/>
        <a:p>
          <a:pPr latinLnBrk="1"/>
          <a:endParaRPr lang="ko-KR" altLang="en-US"/>
        </a:p>
      </dgm:t>
    </dgm:pt>
    <dgm:pt modelId="{5549119C-A8FA-4488-8AF5-B0F97319B545}">
      <dgm:prSet phldrT="[Text]" custT="1"/>
      <dgm:spPr/>
      <dgm:t>
        <a:bodyPr/>
        <a:lstStyle/>
        <a:p>
          <a:r>
            <a:rPr lang="ko-KR" altLang="en-US" sz="2800" dirty="0"/>
            <a:t>궁</a:t>
          </a:r>
          <a:endParaRPr lang="en-US" sz="2800" dirty="0"/>
        </a:p>
      </dgm:t>
    </dgm:pt>
    <dgm:pt modelId="{74868BCD-7B71-4D51-A9DE-41A3643143E6}" type="parTrans" cxnId="{2583BC3A-7278-4CD1-A44D-A6A2F2066B52}">
      <dgm:prSet/>
      <dgm:spPr/>
      <dgm:t>
        <a:bodyPr/>
        <a:lstStyle/>
        <a:p>
          <a:pPr latinLnBrk="1"/>
          <a:endParaRPr lang="ko-KR" altLang="en-US"/>
        </a:p>
      </dgm:t>
    </dgm:pt>
    <dgm:pt modelId="{83580664-8136-4103-87FB-41CB6E189A06}" type="sibTrans" cxnId="{2583BC3A-7278-4CD1-A44D-A6A2F2066B52}">
      <dgm:prSet/>
      <dgm:spPr/>
      <dgm:t>
        <a:bodyPr/>
        <a:lstStyle/>
        <a:p>
          <a:pPr latinLnBrk="1"/>
          <a:endParaRPr lang="ko-KR" altLang="en-US"/>
        </a:p>
      </dgm:t>
    </dgm:pt>
    <dgm:pt modelId="{9377D758-3CC7-462B-9AAD-648804D271E7}">
      <dgm:prSet phldrT="[Text]" custT="1"/>
      <dgm:spPr/>
      <dgm:t>
        <a:bodyPr/>
        <a:lstStyle/>
        <a:p>
          <a:r>
            <a:rPr lang="ko-KR" altLang="en-US" sz="1400" dirty="0"/>
            <a:t>굿거리장단</a:t>
          </a:r>
          <a:endParaRPr lang="en-US" sz="1400" dirty="0"/>
        </a:p>
      </dgm:t>
    </dgm:pt>
    <dgm:pt modelId="{73C81A81-03CD-4EE6-8C80-A460D906C504}" type="parTrans" cxnId="{9B028093-7085-4F5C-AB70-CF8B860F13CF}">
      <dgm:prSet/>
      <dgm:spPr/>
      <dgm:t>
        <a:bodyPr/>
        <a:lstStyle/>
        <a:p>
          <a:pPr latinLnBrk="1"/>
          <a:endParaRPr lang="ko-KR" altLang="en-US"/>
        </a:p>
      </dgm:t>
    </dgm:pt>
    <dgm:pt modelId="{B309D1A3-0A11-4AC2-974C-48287D9EC1DD}" type="sibTrans" cxnId="{9B028093-7085-4F5C-AB70-CF8B860F13CF}">
      <dgm:prSet/>
      <dgm:spPr/>
      <dgm:t>
        <a:bodyPr/>
        <a:lstStyle/>
        <a:p>
          <a:pPr latinLnBrk="1"/>
          <a:endParaRPr lang="ko-KR" altLang="en-US"/>
        </a:p>
      </dgm:t>
    </dgm:pt>
    <dgm:pt modelId="{1FFC94A4-BADB-4D93-8351-06E9FC6D3246}">
      <dgm:prSet phldrT="[Text]" custT="1"/>
      <dgm:spPr/>
      <dgm:t>
        <a:bodyPr/>
        <a:lstStyle/>
        <a:p>
          <a:r>
            <a:rPr lang="ko-KR" altLang="en-US" sz="1800" dirty="0" err="1"/>
            <a:t>경토리</a:t>
          </a:r>
          <a:endParaRPr lang="en-US" sz="1800" dirty="0"/>
        </a:p>
      </dgm:t>
    </dgm:pt>
    <dgm:pt modelId="{1FF06EA6-A438-456C-9AFC-C6DE7396F038}" type="parTrans" cxnId="{62969B63-8B0E-4D66-830D-CD99FAE4D047}">
      <dgm:prSet/>
      <dgm:spPr/>
      <dgm:t>
        <a:bodyPr/>
        <a:lstStyle/>
        <a:p>
          <a:pPr latinLnBrk="1"/>
          <a:endParaRPr lang="ko-KR" altLang="en-US"/>
        </a:p>
      </dgm:t>
    </dgm:pt>
    <dgm:pt modelId="{3B8B2D6B-C06B-4284-95D9-4160502430EE}" type="sibTrans" cxnId="{62969B63-8B0E-4D66-830D-CD99FAE4D047}">
      <dgm:prSet/>
      <dgm:spPr/>
      <dgm:t>
        <a:bodyPr/>
        <a:lstStyle/>
        <a:p>
          <a:pPr latinLnBrk="1"/>
          <a:endParaRPr lang="ko-KR" altLang="en-US"/>
        </a:p>
      </dgm:t>
    </dgm:pt>
    <dgm:pt modelId="{2E0A29BE-40BC-4D6D-AA8B-58CEA1582E04}">
      <dgm:prSet phldrT="[Text]" custT="1"/>
      <dgm:spPr/>
      <dgm:t>
        <a:bodyPr/>
        <a:lstStyle/>
        <a:p>
          <a:r>
            <a:rPr lang="ko-KR" altLang="en-US" sz="1800" dirty="0" err="1"/>
            <a:t>솔라도레미</a:t>
          </a:r>
          <a:endParaRPr lang="en-US" sz="1800" dirty="0"/>
        </a:p>
      </dgm:t>
    </dgm:pt>
    <dgm:pt modelId="{727F49D1-3FE0-4045-9267-0C15D65B3047}" type="parTrans" cxnId="{154AE94D-E9CD-4BC2-9BD6-749FF4F1A2F8}">
      <dgm:prSet/>
      <dgm:spPr/>
      <dgm:t>
        <a:bodyPr/>
        <a:lstStyle/>
        <a:p>
          <a:pPr latinLnBrk="1"/>
          <a:endParaRPr lang="ko-KR" altLang="en-US"/>
        </a:p>
      </dgm:t>
    </dgm:pt>
    <dgm:pt modelId="{C94A0188-44F2-4240-BB27-F1A8DC308C7C}" type="sibTrans" cxnId="{154AE94D-E9CD-4BC2-9BD6-749FF4F1A2F8}">
      <dgm:prSet/>
      <dgm:spPr/>
      <dgm:t>
        <a:bodyPr/>
        <a:lstStyle/>
        <a:p>
          <a:pPr latinLnBrk="1"/>
          <a:endParaRPr lang="ko-KR" altLang="en-US"/>
        </a:p>
      </dgm:t>
    </dgm:pt>
    <dgm:pt modelId="{6CC570B8-BD31-4AE2-B294-5C3C5B6C33F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ko-KR" dirty="0"/>
            <a:t>[</a:t>
          </a:r>
          <a:r>
            <a:rPr lang="ko-KR" altLang="en-US" dirty="0"/>
            <a:t>악기</a:t>
          </a:r>
          <a:r>
            <a:rPr lang="en-US" altLang="ko-KR" dirty="0"/>
            <a:t>]</a:t>
          </a:r>
          <a:endParaRPr lang="en-US" dirty="0"/>
        </a:p>
      </dgm:t>
    </dgm:pt>
    <dgm:pt modelId="{32996F73-2ABD-4A0D-A6ED-669DC49C7B78}" type="parTrans" cxnId="{AAB96B1E-878B-4DFD-B2AC-B29BC6C0B197}">
      <dgm:prSet/>
      <dgm:spPr/>
      <dgm:t>
        <a:bodyPr/>
        <a:lstStyle/>
        <a:p>
          <a:pPr latinLnBrk="1"/>
          <a:endParaRPr lang="ko-KR" altLang="en-US"/>
        </a:p>
      </dgm:t>
    </dgm:pt>
    <dgm:pt modelId="{A9021F52-974E-4DEF-932F-C84EC5E2CED2}" type="sibTrans" cxnId="{AAB96B1E-878B-4DFD-B2AC-B29BC6C0B197}">
      <dgm:prSet/>
      <dgm:spPr/>
      <dgm:t>
        <a:bodyPr/>
        <a:lstStyle/>
        <a:p>
          <a:pPr latinLnBrk="1"/>
          <a:endParaRPr lang="ko-KR" altLang="en-US"/>
        </a:p>
      </dgm:t>
    </dgm:pt>
    <dgm:pt modelId="{76B5658C-9963-4177-9A2C-24FB7B91DC06}">
      <dgm:prSet phldrT="[Text]" custT="1"/>
      <dgm:spPr/>
      <dgm:t>
        <a:bodyPr/>
        <a:lstStyle/>
        <a:p>
          <a:r>
            <a:rPr lang="ko-KR" altLang="en-US" sz="2000" dirty="0"/>
            <a:t>관악기</a:t>
          </a:r>
          <a:endParaRPr lang="en-US" sz="2000" dirty="0"/>
        </a:p>
      </dgm:t>
    </dgm:pt>
    <dgm:pt modelId="{17CA2F83-6FFC-4345-8D9B-337A4CE3B40F}" type="parTrans" cxnId="{F1B08BAF-C1F2-4F3E-B5AD-9379BC88D4C6}">
      <dgm:prSet/>
      <dgm:spPr/>
      <dgm:t>
        <a:bodyPr/>
        <a:lstStyle/>
        <a:p>
          <a:pPr latinLnBrk="1"/>
          <a:endParaRPr lang="ko-KR" altLang="en-US"/>
        </a:p>
      </dgm:t>
    </dgm:pt>
    <dgm:pt modelId="{0A2BFF42-D2DD-4D77-99C6-78F5D0341EBF}" type="sibTrans" cxnId="{F1B08BAF-C1F2-4F3E-B5AD-9379BC88D4C6}">
      <dgm:prSet/>
      <dgm:spPr/>
      <dgm:t>
        <a:bodyPr/>
        <a:lstStyle/>
        <a:p>
          <a:pPr latinLnBrk="1"/>
          <a:endParaRPr lang="ko-KR" altLang="en-US"/>
        </a:p>
      </dgm:t>
    </dgm:pt>
    <dgm:pt modelId="{50899F0A-C2F1-4F99-9A37-153606DCFEB6}">
      <dgm:prSet phldrT="[Text]" custT="1"/>
      <dgm:spPr/>
      <dgm:t>
        <a:bodyPr/>
        <a:lstStyle/>
        <a:p>
          <a:r>
            <a:rPr lang="ko-KR" altLang="en-US" sz="2000" dirty="0"/>
            <a:t>현악기</a:t>
          </a:r>
          <a:endParaRPr lang="en-US" sz="2000" dirty="0"/>
        </a:p>
      </dgm:t>
    </dgm:pt>
    <dgm:pt modelId="{B24D1812-852F-4922-A5E4-4AD9119A578A}" type="parTrans" cxnId="{601F92D6-198D-40C7-BB62-636D55949F00}">
      <dgm:prSet/>
      <dgm:spPr/>
      <dgm:t>
        <a:bodyPr/>
        <a:lstStyle/>
        <a:p>
          <a:pPr latinLnBrk="1"/>
          <a:endParaRPr lang="ko-KR" altLang="en-US"/>
        </a:p>
      </dgm:t>
    </dgm:pt>
    <dgm:pt modelId="{505423C3-3A53-4DCD-B0BF-F10659A7E7F9}" type="sibTrans" cxnId="{601F92D6-198D-40C7-BB62-636D55949F00}">
      <dgm:prSet/>
      <dgm:spPr/>
      <dgm:t>
        <a:bodyPr/>
        <a:lstStyle/>
        <a:p>
          <a:pPr latinLnBrk="1"/>
          <a:endParaRPr lang="ko-KR" altLang="en-US"/>
        </a:p>
      </dgm:t>
    </dgm:pt>
    <dgm:pt modelId="{75EB93F1-EE37-4F88-9B30-978ECEC76495}">
      <dgm:prSet phldrT="[Text]" custT="1"/>
      <dgm:spPr/>
      <dgm:t>
        <a:bodyPr/>
        <a:lstStyle/>
        <a:p>
          <a:r>
            <a:rPr lang="ko-KR" altLang="en-US" sz="1800" dirty="0"/>
            <a:t>타악기</a:t>
          </a:r>
          <a:endParaRPr lang="en-US" sz="1800" dirty="0"/>
        </a:p>
      </dgm:t>
    </dgm:pt>
    <dgm:pt modelId="{9A23290A-426E-4FB0-9428-F2F1BC5E1165}" type="parTrans" cxnId="{9806AA0C-3D76-40BE-9784-F357338BF697}">
      <dgm:prSet/>
      <dgm:spPr/>
      <dgm:t>
        <a:bodyPr/>
        <a:lstStyle/>
        <a:p>
          <a:pPr latinLnBrk="1"/>
          <a:endParaRPr lang="ko-KR" altLang="en-US"/>
        </a:p>
      </dgm:t>
    </dgm:pt>
    <dgm:pt modelId="{5869AD35-DE16-4467-A558-FE80DC59BCEC}" type="sibTrans" cxnId="{9806AA0C-3D76-40BE-9784-F357338BF697}">
      <dgm:prSet/>
      <dgm:spPr/>
      <dgm:t>
        <a:bodyPr/>
        <a:lstStyle/>
        <a:p>
          <a:pPr latinLnBrk="1"/>
          <a:endParaRPr lang="ko-KR" altLang="en-US"/>
        </a:p>
      </dgm:t>
    </dgm:pt>
    <dgm:pt modelId="{E397485D-68BA-46B8-BEE7-4B9520A91EF1}">
      <dgm:prSet phldrT="[Text]" custT="1"/>
      <dgm:spPr/>
      <dgm:t>
        <a:bodyPr/>
        <a:lstStyle/>
        <a:p>
          <a:r>
            <a:rPr lang="ko-KR" altLang="en-US" sz="1600" dirty="0"/>
            <a:t>대금</a:t>
          </a:r>
          <a:endParaRPr lang="en-US" sz="1600" dirty="0"/>
        </a:p>
      </dgm:t>
    </dgm:pt>
    <dgm:pt modelId="{3D409D77-059D-452A-B720-6E67B5EC29D2}" type="parTrans" cxnId="{E5A3E4A8-0F27-41C4-81A7-262E56737017}">
      <dgm:prSet/>
      <dgm:spPr/>
      <dgm:t>
        <a:bodyPr/>
        <a:lstStyle/>
        <a:p>
          <a:pPr latinLnBrk="1"/>
          <a:endParaRPr lang="ko-KR" altLang="en-US"/>
        </a:p>
      </dgm:t>
    </dgm:pt>
    <dgm:pt modelId="{83D52701-133B-4BED-AD20-286A7428EE15}" type="sibTrans" cxnId="{E5A3E4A8-0F27-41C4-81A7-262E56737017}">
      <dgm:prSet/>
      <dgm:spPr/>
      <dgm:t>
        <a:bodyPr/>
        <a:lstStyle/>
        <a:p>
          <a:pPr latinLnBrk="1"/>
          <a:endParaRPr lang="ko-KR" altLang="en-US"/>
        </a:p>
      </dgm:t>
    </dgm:pt>
    <dgm:pt modelId="{FD0EACA6-24DA-407B-A98B-22D2D30A5820}">
      <dgm:prSet phldrT="[Text]" custT="1"/>
      <dgm:spPr/>
      <dgm:t>
        <a:bodyPr/>
        <a:lstStyle/>
        <a:p>
          <a:r>
            <a:rPr lang="ko-KR" altLang="en-US" sz="1600" dirty="0"/>
            <a:t>피리</a:t>
          </a:r>
          <a:endParaRPr lang="en-US" sz="1600" dirty="0"/>
        </a:p>
      </dgm:t>
    </dgm:pt>
    <dgm:pt modelId="{EF1CB625-9D6E-4A7F-AFC8-1A1D750B178C}" type="parTrans" cxnId="{0C0EFEAF-E061-49E1-942D-99D531F0275B}">
      <dgm:prSet/>
      <dgm:spPr/>
      <dgm:t>
        <a:bodyPr/>
        <a:lstStyle/>
        <a:p>
          <a:pPr latinLnBrk="1"/>
          <a:endParaRPr lang="ko-KR" altLang="en-US"/>
        </a:p>
      </dgm:t>
    </dgm:pt>
    <dgm:pt modelId="{A4D0F40D-D310-4BBA-A8FF-2CAD99FDC8C9}" type="sibTrans" cxnId="{0C0EFEAF-E061-49E1-942D-99D531F0275B}">
      <dgm:prSet/>
      <dgm:spPr/>
      <dgm:t>
        <a:bodyPr/>
        <a:lstStyle/>
        <a:p>
          <a:pPr latinLnBrk="1"/>
          <a:endParaRPr lang="ko-KR" altLang="en-US"/>
        </a:p>
      </dgm:t>
    </dgm:pt>
    <dgm:pt modelId="{8C6721D4-4BF8-48D6-9D29-CFD56BD38998}">
      <dgm:prSet phldrT="[Text]" custT="1"/>
      <dgm:spPr/>
      <dgm:t>
        <a:bodyPr/>
        <a:lstStyle/>
        <a:p>
          <a:r>
            <a:rPr lang="ko-KR" altLang="en-US" sz="1400" dirty="0"/>
            <a:t>가야금</a:t>
          </a:r>
          <a:endParaRPr lang="en-US" sz="1400" dirty="0"/>
        </a:p>
      </dgm:t>
    </dgm:pt>
    <dgm:pt modelId="{C5A4A814-418B-4E73-BD63-291389649859}" type="parTrans" cxnId="{9EC958A5-2DD3-4866-9C05-BEA8E9044800}">
      <dgm:prSet/>
      <dgm:spPr/>
      <dgm:t>
        <a:bodyPr/>
        <a:lstStyle/>
        <a:p>
          <a:pPr latinLnBrk="1"/>
          <a:endParaRPr lang="ko-KR" altLang="en-US"/>
        </a:p>
      </dgm:t>
    </dgm:pt>
    <dgm:pt modelId="{713C5813-C38D-4547-8B28-19C2A80FBE38}" type="sibTrans" cxnId="{9EC958A5-2DD3-4866-9C05-BEA8E9044800}">
      <dgm:prSet/>
      <dgm:spPr/>
      <dgm:t>
        <a:bodyPr/>
        <a:lstStyle/>
        <a:p>
          <a:pPr latinLnBrk="1"/>
          <a:endParaRPr lang="ko-KR" altLang="en-US"/>
        </a:p>
      </dgm:t>
    </dgm:pt>
    <dgm:pt modelId="{2B6BD44D-00E7-4AF4-B23D-9E7A3CB3085D}">
      <dgm:prSet phldrT="[Text]" custT="1"/>
      <dgm:spPr/>
      <dgm:t>
        <a:bodyPr/>
        <a:lstStyle/>
        <a:p>
          <a:r>
            <a:rPr lang="ko-KR" altLang="en-US" sz="1400" dirty="0"/>
            <a:t>거문고</a:t>
          </a:r>
          <a:endParaRPr lang="en-US" sz="1400" dirty="0"/>
        </a:p>
      </dgm:t>
    </dgm:pt>
    <dgm:pt modelId="{60DA0E77-C282-4BBA-A1B0-C5A8D78C9826}" type="parTrans" cxnId="{EF904205-7C46-4DD0-9ECF-8430F19A4634}">
      <dgm:prSet/>
      <dgm:spPr/>
      <dgm:t>
        <a:bodyPr/>
        <a:lstStyle/>
        <a:p>
          <a:pPr latinLnBrk="1"/>
          <a:endParaRPr lang="ko-KR" altLang="en-US"/>
        </a:p>
      </dgm:t>
    </dgm:pt>
    <dgm:pt modelId="{5B74A5C0-82B6-499A-AB5B-43C5134DBF25}" type="sibTrans" cxnId="{EF904205-7C46-4DD0-9ECF-8430F19A4634}">
      <dgm:prSet/>
      <dgm:spPr/>
      <dgm:t>
        <a:bodyPr/>
        <a:lstStyle/>
        <a:p>
          <a:pPr latinLnBrk="1"/>
          <a:endParaRPr lang="ko-KR" altLang="en-US"/>
        </a:p>
      </dgm:t>
    </dgm:pt>
    <dgm:pt modelId="{4544A366-2000-4C3E-89F6-300F3FF563FD}">
      <dgm:prSet phldrT="[Text]" custT="1"/>
      <dgm:spPr/>
      <dgm:t>
        <a:bodyPr/>
        <a:lstStyle/>
        <a:p>
          <a:r>
            <a:rPr lang="ko-KR" altLang="en-US" sz="1400" dirty="0"/>
            <a:t>아쟁</a:t>
          </a:r>
          <a:endParaRPr lang="en-US" sz="1400" dirty="0"/>
        </a:p>
      </dgm:t>
    </dgm:pt>
    <dgm:pt modelId="{5F715EAF-8E26-47CC-BB45-782A3C2D5BCC}" type="parTrans" cxnId="{E6A49DA6-D930-41A2-9D97-B109ABC2FFDE}">
      <dgm:prSet/>
      <dgm:spPr/>
      <dgm:t>
        <a:bodyPr/>
        <a:lstStyle/>
        <a:p>
          <a:pPr latinLnBrk="1"/>
          <a:endParaRPr lang="ko-KR" altLang="en-US"/>
        </a:p>
      </dgm:t>
    </dgm:pt>
    <dgm:pt modelId="{4975875F-B9F8-4B3F-93F8-E3407079FFE9}" type="sibTrans" cxnId="{E6A49DA6-D930-41A2-9D97-B109ABC2FFDE}">
      <dgm:prSet/>
      <dgm:spPr/>
      <dgm:t>
        <a:bodyPr/>
        <a:lstStyle/>
        <a:p>
          <a:pPr latinLnBrk="1"/>
          <a:endParaRPr lang="ko-KR" altLang="en-US"/>
        </a:p>
      </dgm:t>
    </dgm:pt>
    <dgm:pt modelId="{7326040F-578A-42CB-B23E-8107A987775A}">
      <dgm:prSet phldrT="[Text]" custT="1"/>
      <dgm:spPr/>
      <dgm:t>
        <a:bodyPr/>
        <a:lstStyle/>
        <a:p>
          <a:r>
            <a:rPr lang="ko-KR" altLang="en-US" sz="1400" dirty="0"/>
            <a:t>해금</a:t>
          </a:r>
          <a:endParaRPr lang="en-US" sz="1400" dirty="0"/>
        </a:p>
      </dgm:t>
    </dgm:pt>
    <dgm:pt modelId="{C2A8DA55-3872-4545-B36C-8DAF8A31D836}" type="parTrans" cxnId="{911924AF-54C9-4AA5-93FE-052A4297AC50}">
      <dgm:prSet/>
      <dgm:spPr/>
      <dgm:t>
        <a:bodyPr/>
        <a:lstStyle/>
        <a:p>
          <a:pPr latinLnBrk="1"/>
          <a:endParaRPr lang="ko-KR" altLang="en-US"/>
        </a:p>
      </dgm:t>
    </dgm:pt>
    <dgm:pt modelId="{575B3709-9F13-4196-B731-47A86B9030A5}" type="sibTrans" cxnId="{911924AF-54C9-4AA5-93FE-052A4297AC50}">
      <dgm:prSet/>
      <dgm:spPr/>
      <dgm:t>
        <a:bodyPr/>
        <a:lstStyle/>
        <a:p>
          <a:pPr latinLnBrk="1"/>
          <a:endParaRPr lang="ko-KR" altLang="en-US"/>
        </a:p>
      </dgm:t>
    </dgm:pt>
    <dgm:pt modelId="{55E70250-7F0D-48DB-9E1C-7AEC97A68F8E}">
      <dgm:prSet phldrT="[Text]" custT="1"/>
      <dgm:spPr/>
      <dgm:t>
        <a:bodyPr/>
        <a:lstStyle/>
        <a:p>
          <a:r>
            <a:rPr lang="ko-KR" altLang="en-US" sz="1800" dirty="0"/>
            <a:t>장구</a:t>
          </a:r>
          <a:endParaRPr lang="en-US" sz="1800" dirty="0"/>
        </a:p>
      </dgm:t>
    </dgm:pt>
    <dgm:pt modelId="{01BD42C8-35E2-4FC4-B933-4E96C8782DA4}" type="parTrans" cxnId="{7079F375-E199-4F38-BE08-C7F30570C74F}">
      <dgm:prSet/>
      <dgm:spPr/>
      <dgm:t>
        <a:bodyPr/>
        <a:lstStyle/>
        <a:p>
          <a:pPr latinLnBrk="1"/>
          <a:endParaRPr lang="ko-KR" altLang="en-US"/>
        </a:p>
      </dgm:t>
    </dgm:pt>
    <dgm:pt modelId="{2FBF8F70-6178-4263-A9F0-97ED83C85B59}" type="sibTrans" cxnId="{7079F375-E199-4F38-BE08-C7F30570C74F}">
      <dgm:prSet/>
      <dgm:spPr/>
      <dgm:t>
        <a:bodyPr/>
        <a:lstStyle/>
        <a:p>
          <a:pPr latinLnBrk="1"/>
          <a:endParaRPr lang="ko-KR" altLang="en-US"/>
        </a:p>
      </dgm:t>
    </dgm:pt>
    <dgm:pt modelId="{A3027228-F21A-4266-B961-CB231B5F06DD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ko-KR" altLang="en-US" sz="1400" dirty="0"/>
            <a:t>빨라요</a:t>
          </a:r>
          <a:r>
            <a:rPr lang="en-US" altLang="ko-KR" sz="1400" dirty="0"/>
            <a:t>/</a:t>
          </a:r>
          <a:r>
            <a:rPr lang="ko-KR" altLang="en-US" sz="1400" dirty="0"/>
            <a:t>느려요</a:t>
          </a:r>
          <a:endParaRPr lang="en-US" sz="1400" dirty="0"/>
        </a:p>
      </dgm:t>
    </dgm:pt>
    <dgm:pt modelId="{62736760-3D02-4B1A-B01F-944C303183EA}" type="parTrans" cxnId="{4F34760A-8F9C-4357-BD3C-31E8EE5482E3}">
      <dgm:prSet/>
      <dgm:spPr/>
      <dgm:t>
        <a:bodyPr/>
        <a:lstStyle/>
        <a:p>
          <a:pPr latinLnBrk="1"/>
          <a:endParaRPr lang="ko-KR" altLang="en-US"/>
        </a:p>
      </dgm:t>
    </dgm:pt>
    <dgm:pt modelId="{63C0337E-6E56-4953-B644-469142DE4877}" type="sibTrans" cxnId="{4F34760A-8F9C-4357-BD3C-31E8EE5482E3}">
      <dgm:prSet/>
      <dgm:spPr/>
      <dgm:t>
        <a:bodyPr/>
        <a:lstStyle/>
        <a:p>
          <a:pPr latinLnBrk="1"/>
          <a:endParaRPr lang="ko-KR" altLang="en-US"/>
        </a:p>
      </dgm:t>
    </dgm:pt>
    <dgm:pt modelId="{EC91F6D9-1C85-4A60-BCAC-82DBD077189E}">
      <dgm:prSet phldrT="[Text]"/>
      <dgm:spPr/>
      <dgm:t>
        <a:bodyPr/>
        <a:lstStyle/>
        <a:p>
          <a:r>
            <a:rPr lang="ko-KR" altLang="en-US" dirty="0"/>
            <a:t>슬퍼요</a:t>
          </a:r>
          <a:endParaRPr lang="en-US" dirty="0"/>
        </a:p>
      </dgm:t>
    </dgm:pt>
    <dgm:pt modelId="{75824D10-610F-42CA-9B99-826EA2F729E7}" type="parTrans" cxnId="{E6F9801B-D55B-46BA-84CD-38333B684558}">
      <dgm:prSet/>
      <dgm:spPr/>
      <dgm:t>
        <a:bodyPr/>
        <a:lstStyle/>
        <a:p>
          <a:pPr latinLnBrk="1"/>
          <a:endParaRPr lang="ko-KR" altLang="en-US"/>
        </a:p>
      </dgm:t>
    </dgm:pt>
    <dgm:pt modelId="{0031274C-02ED-4B79-B578-1F3BD182D121}" type="sibTrans" cxnId="{E6F9801B-D55B-46BA-84CD-38333B684558}">
      <dgm:prSet/>
      <dgm:spPr/>
      <dgm:t>
        <a:bodyPr/>
        <a:lstStyle/>
        <a:p>
          <a:pPr latinLnBrk="1"/>
          <a:endParaRPr lang="ko-KR" altLang="en-US"/>
        </a:p>
      </dgm:t>
    </dgm:pt>
    <dgm:pt modelId="{B76E7968-4B0B-4761-B9CE-4FB013518BCA}">
      <dgm:prSet phldrT="[Text]"/>
      <dgm:spPr/>
      <dgm:t>
        <a:bodyPr/>
        <a:lstStyle/>
        <a:p>
          <a:r>
            <a:rPr lang="ko-KR" altLang="en-US" dirty="0"/>
            <a:t>기뻐요</a:t>
          </a:r>
          <a:endParaRPr lang="en-US" dirty="0"/>
        </a:p>
      </dgm:t>
    </dgm:pt>
    <dgm:pt modelId="{2DD3539A-DEAC-4AFD-B5C5-B8BA3A4C0224}" type="parTrans" cxnId="{B496574F-AD7A-4AAE-B382-6D659CC39BCE}">
      <dgm:prSet/>
      <dgm:spPr/>
      <dgm:t>
        <a:bodyPr/>
        <a:lstStyle/>
        <a:p>
          <a:pPr latinLnBrk="1"/>
          <a:endParaRPr lang="ko-KR" altLang="en-US"/>
        </a:p>
      </dgm:t>
    </dgm:pt>
    <dgm:pt modelId="{0594B4E2-99E7-4863-BB95-94319E5E60BE}" type="sibTrans" cxnId="{B496574F-AD7A-4AAE-B382-6D659CC39BCE}">
      <dgm:prSet/>
      <dgm:spPr/>
      <dgm:t>
        <a:bodyPr/>
        <a:lstStyle/>
        <a:p>
          <a:pPr latinLnBrk="1"/>
          <a:endParaRPr lang="ko-KR" altLang="en-US"/>
        </a:p>
      </dgm:t>
    </dgm:pt>
    <dgm:pt modelId="{DBBC3C61-3A8F-48DA-94D6-B9350B4CB9CC}" type="pres">
      <dgm:prSet presAssocID="{F55A12AF-AB54-4525-BF23-17780CCE43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C67B71C-2C01-4FC9-8625-3EC4C7D09500}" type="pres">
      <dgm:prSet presAssocID="{7BB8EC4C-56F8-47AF-B1CF-398DEE2BDA33}" presName="textCenter" presStyleLbl="node1" presStyleIdx="0" presStyleCnt="20" custScaleX="144763" custScaleY="42597"/>
      <dgm:spPr/>
    </dgm:pt>
    <dgm:pt modelId="{7FB549DD-84E4-49C9-8F7B-2785C7186D8C}" type="pres">
      <dgm:prSet presAssocID="{7BB8EC4C-56F8-47AF-B1CF-398DEE2BDA33}" presName="cycle_1" presStyleCnt="0"/>
      <dgm:spPr/>
    </dgm:pt>
    <dgm:pt modelId="{70ACE1F4-FF4B-4F78-BC94-14DE501822EE}" type="pres">
      <dgm:prSet presAssocID="{9E4CEDFB-C521-43FF-8E0F-CA74538F308E}" presName="childCenter1" presStyleLbl="node1" presStyleIdx="1" presStyleCnt="20" custScaleX="168018" custScaleY="128851" custLinFactNeighborX="1833" custLinFactNeighborY="91023"/>
      <dgm:spPr/>
    </dgm:pt>
    <dgm:pt modelId="{6399714A-55D8-4019-8D0B-1F8DCE53E79D}" type="pres">
      <dgm:prSet presAssocID="{B5258B88-506E-48E0-A21F-B77AA2251D10}" presName="Name141" presStyleLbl="parChTrans1D3" presStyleIdx="0" presStyleCnt="14"/>
      <dgm:spPr/>
    </dgm:pt>
    <dgm:pt modelId="{6FA8614C-70B5-4158-8685-4BF274D0DD1E}" type="pres">
      <dgm:prSet presAssocID="{07FBFB2C-7173-4E2E-93AD-03C9C2DC0689}" presName="text1" presStyleLbl="node1" presStyleIdx="2" presStyleCnt="20" custScaleX="140034" custRadScaleRad="44720" custRadScaleInc="-122330">
        <dgm:presLayoutVars>
          <dgm:bulletEnabled val="1"/>
        </dgm:presLayoutVars>
      </dgm:prSet>
      <dgm:spPr/>
    </dgm:pt>
    <dgm:pt modelId="{8A8E66ED-B876-4373-A556-DF5C86F7D482}" type="pres">
      <dgm:prSet presAssocID="{DEE6A464-3368-46ED-8CAE-9223CDF598F9}" presName="Name141" presStyleLbl="parChTrans1D3" presStyleIdx="1" presStyleCnt="14"/>
      <dgm:spPr/>
    </dgm:pt>
    <dgm:pt modelId="{B754FC34-3746-4E51-A8F3-4844C75B78AF}" type="pres">
      <dgm:prSet presAssocID="{DE2CF84C-8C8A-400B-B8DD-85450BBAD090}" presName="text1" presStyleLbl="node1" presStyleIdx="3" presStyleCnt="20" custRadScaleRad="80947" custRadScaleInc="-41002">
        <dgm:presLayoutVars>
          <dgm:bulletEnabled val="1"/>
        </dgm:presLayoutVars>
      </dgm:prSet>
      <dgm:spPr/>
    </dgm:pt>
    <dgm:pt modelId="{AF7F119E-CB66-4430-86AE-65944065EDD1}" type="pres">
      <dgm:prSet presAssocID="{4D0C190A-9BBE-40EB-8A9D-A90EE2388109}" presName="Name141" presStyleLbl="parChTrans1D3" presStyleIdx="2" presStyleCnt="14"/>
      <dgm:spPr/>
    </dgm:pt>
    <dgm:pt modelId="{3BFE38BC-0D11-4CE6-B4E5-EF65801D56F6}" type="pres">
      <dgm:prSet presAssocID="{6C11EB38-B914-43AD-A234-AA9FB5CD796A}" presName="text1" presStyleLbl="node1" presStyleIdx="4" presStyleCnt="20" custRadScaleRad="167103" custRadScaleInc="-215072">
        <dgm:presLayoutVars>
          <dgm:bulletEnabled val="1"/>
        </dgm:presLayoutVars>
      </dgm:prSet>
      <dgm:spPr/>
    </dgm:pt>
    <dgm:pt modelId="{F9D7B2F4-D901-407C-8060-740F1999B186}" type="pres">
      <dgm:prSet presAssocID="{74868BCD-7B71-4D51-A9DE-41A3643143E6}" presName="Name141" presStyleLbl="parChTrans1D3" presStyleIdx="3" presStyleCnt="14"/>
      <dgm:spPr/>
    </dgm:pt>
    <dgm:pt modelId="{5DE9BF46-D18B-4764-A20C-50AE96F67A64}" type="pres">
      <dgm:prSet presAssocID="{5549119C-A8FA-4488-8AF5-B0F97319B545}" presName="text1" presStyleLbl="node1" presStyleIdx="5" presStyleCnt="20" custRadScaleRad="152905" custRadScaleInc="18377">
        <dgm:presLayoutVars>
          <dgm:bulletEnabled val="1"/>
        </dgm:presLayoutVars>
      </dgm:prSet>
      <dgm:spPr/>
    </dgm:pt>
    <dgm:pt modelId="{29ACB104-A16B-40EA-A611-E9999886E4ED}" type="pres">
      <dgm:prSet presAssocID="{020DE734-1052-49B0-AADE-77F42BF5E7D4}" presName="Name144" presStyleLbl="parChTrans1D2" presStyleIdx="0" presStyleCnt="5"/>
      <dgm:spPr/>
    </dgm:pt>
    <dgm:pt modelId="{5D65A392-61EC-4516-9A24-330993624B46}" type="pres">
      <dgm:prSet presAssocID="{7BB8EC4C-56F8-47AF-B1CF-398DEE2BDA33}" presName="cycle_2" presStyleCnt="0"/>
      <dgm:spPr/>
    </dgm:pt>
    <dgm:pt modelId="{140541B9-C65F-4538-AD95-744FB930F998}" type="pres">
      <dgm:prSet presAssocID="{8749FE27-74D1-471F-A3E8-2ED62055B672}" presName="childCenter2" presStyleLbl="node1" presStyleIdx="6" presStyleCnt="20" custScaleX="102847" custScaleY="104828" custLinFactNeighborX="-700" custLinFactNeighborY="-2449"/>
      <dgm:spPr/>
    </dgm:pt>
    <dgm:pt modelId="{D9E0FB65-E74A-4B92-B922-B9C9F9984C40}" type="pres">
      <dgm:prSet presAssocID="{E504F6AA-D90E-4472-8329-B5D9E7E8038F}" presName="Name218" presStyleLbl="parChTrans1D3" presStyleIdx="4" presStyleCnt="14"/>
      <dgm:spPr/>
    </dgm:pt>
    <dgm:pt modelId="{EDFBCCA8-C2C6-4229-B1C4-9233139BA232}" type="pres">
      <dgm:prSet presAssocID="{A8AB7EF0-3128-4D67-B91E-D63E3FD225FA}" presName="text2" presStyleLbl="node1" presStyleIdx="7" presStyleCnt="20" custScaleX="155858" custScaleY="74024" custRadScaleRad="192057" custRadScaleInc="25089">
        <dgm:presLayoutVars>
          <dgm:bulletEnabled val="1"/>
        </dgm:presLayoutVars>
      </dgm:prSet>
      <dgm:spPr/>
    </dgm:pt>
    <dgm:pt modelId="{355D1C3D-77F7-4D3D-8D4F-048A78CCAD2E}" type="pres">
      <dgm:prSet presAssocID="{1FF06EA6-A438-456C-9AFC-C6DE7396F038}" presName="Name218" presStyleLbl="parChTrans1D3" presStyleIdx="5" presStyleCnt="14"/>
      <dgm:spPr/>
    </dgm:pt>
    <dgm:pt modelId="{797E30C9-9852-475E-9548-235350E9B082}" type="pres">
      <dgm:prSet presAssocID="{1FFC94A4-BADB-4D93-8351-06E9FC6D3246}" presName="text2" presStyleLbl="node1" presStyleIdx="8" presStyleCnt="20" custScaleX="199211" custScaleY="124827" custRadScaleRad="144351" custRadScaleInc="-39963">
        <dgm:presLayoutVars>
          <dgm:bulletEnabled val="1"/>
        </dgm:presLayoutVars>
      </dgm:prSet>
      <dgm:spPr/>
    </dgm:pt>
    <dgm:pt modelId="{E23229DF-0736-4C77-8775-43E474E2EFCD}" type="pres">
      <dgm:prSet presAssocID="{A9219DB2-0FB1-4BDC-B789-8359C519CBC9}" presName="Name221" presStyleLbl="parChTrans1D2" presStyleIdx="1" presStyleCnt="5"/>
      <dgm:spPr/>
    </dgm:pt>
    <dgm:pt modelId="{9EAB2694-EE91-4FD2-AF02-A3FBCCFCF98E}" type="pres">
      <dgm:prSet presAssocID="{7BB8EC4C-56F8-47AF-B1CF-398DEE2BDA33}" presName="cycle_3" presStyleCnt="0"/>
      <dgm:spPr/>
    </dgm:pt>
    <dgm:pt modelId="{42DF7241-6136-4115-8C87-EAFDC920BB7D}" type="pres">
      <dgm:prSet presAssocID="{D008A624-8FE0-4966-8386-4F48F42B3F96}" presName="childCenter3" presStyleLbl="node1" presStyleIdx="9" presStyleCnt="20" custScaleX="126707" custScaleY="83596" custLinFactNeighborX="-3294" custLinFactNeighborY="-22481"/>
      <dgm:spPr/>
    </dgm:pt>
    <dgm:pt modelId="{029C4988-3360-4A7E-B435-C0A439A504E3}" type="pres">
      <dgm:prSet presAssocID="{73C81A81-03CD-4EE6-8C80-A460D906C504}" presName="Name285" presStyleLbl="parChTrans1D3" presStyleIdx="6" presStyleCnt="14"/>
      <dgm:spPr/>
    </dgm:pt>
    <dgm:pt modelId="{F3B427C8-EEB0-4DA6-AFB1-1EC10B0EEC2F}" type="pres">
      <dgm:prSet presAssocID="{9377D758-3CC7-462B-9AAD-648804D271E7}" presName="text3" presStyleLbl="node1" presStyleIdx="10" presStyleCnt="20" custScaleX="128627" custRadScaleRad="201988" custRadScaleInc="-22760">
        <dgm:presLayoutVars>
          <dgm:bulletEnabled val="1"/>
        </dgm:presLayoutVars>
      </dgm:prSet>
      <dgm:spPr/>
    </dgm:pt>
    <dgm:pt modelId="{AFE4D25A-316B-4696-9314-A63A5FC8CD87}" type="pres">
      <dgm:prSet presAssocID="{62736760-3D02-4B1A-B01F-944C303183EA}" presName="Name285" presStyleLbl="parChTrans1D3" presStyleIdx="7" presStyleCnt="14"/>
      <dgm:spPr/>
    </dgm:pt>
    <dgm:pt modelId="{94AF2FDB-8999-4A67-B892-1EEB2DDB0EF7}" type="pres">
      <dgm:prSet presAssocID="{A3027228-F21A-4266-B961-CB231B5F06DD}" presName="text3" presStyleLbl="node1" presStyleIdx="11" presStyleCnt="20" custScaleX="175151" custScaleY="45961" custRadScaleRad="189801" custRadScaleInc="-94229">
        <dgm:presLayoutVars>
          <dgm:bulletEnabled val="1"/>
        </dgm:presLayoutVars>
      </dgm:prSet>
      <dgm:spPr/>
    </dgm:pt>
    <dgm:pt modelId="{35F86146-5100-4D64-BF2A-71C6E5CC49A3}" type="pres">
      <dgm:prSet presAssocID="{FBCDBEAA-EC75-4E08-ACEF-C90D0A1C8517}" presName="Name288" presStyleLbl="parChTrans1D2" presStyleIdx="2" presStyleCnt="5"/>
      <dgm:spPr/>
    </dgm:pt>
    <dgm:pt modelId="{D9B0A5E3-E182-4C1F-B773-9E10487C7111}" type="pres">
      <dgm:prSet presAssocID="{7BB8EC4C-56F8-47AF-B1CF-398DEE2BDA33}" presName="cycle_4" presStyleCnt="0"/>
      <dgm:spPr/>
    </dgm:pt>
    <dgm:pt modelId="{8952323A-7006-4F7F-B55F-DACA991AB0D4}" type="pres">
      <dgm:prSet presAssocID="{7A56CCB3-4452-4ACE-A2AC-F8B647D8BBDC}" presName="childCenter4" presStyleLbl="node1" presStyleIdx="12" presStyleCnt="20" custScaleX="197806" custScaleY="111047" custLinFactNeighborX="49499" custLinFactNeighborY="-73661"/>
      <dgm:spPr/>
    </dgm:pt>
    <dgm:pt modelId="{4A1E0D9B-B8DF-41F9-8868-EFC69D4D2045}" type="pres">
      <dgm:prSet presAssocID="{B1ECF1AB-D8CF-41FE-A7F6-72E35CF9F50D}" presName="Name342" presStyleLbl="parChTrans1D3" presStyleIdx="8" presStyleCnt="14"/>
      <dgm:spPr/>
    </dgm:pt>
    <dgm:pt modelId="{94D20789-9D0C-4164-8789-17C74CA05978}" type="pres">
      <dgm:prSet presAssocID="{911BE08C-E4ED-4BF3-8D3F-F9DB48888F77}" presName="text4" presStyleLbl="node1" presStyleIdx="13" presStyleCnt="20" custRadScaleRad="56875" custRadScaleInc="281701">
        <dgm:presLayoutVars>
          <dgm:bulletEnabled val="1"/>
        </dgm:presLayoutVars>
      </dgm:prSet>
      <dgm:spPr/>
    </dgm:pt>
    <dgm:pt modelId="{FA8A0589-591B-41F2-80C6-C5B64E9524E3}" type="pres">
      <dgm:prSet presAssocID="{75824D10-610F-42CA-9B99-826EA2F729E7}" presName="Name342" presStyleLbl="parChTrans1D3" presStyleIdx="9" presStyleCnt="14"/>
      <dgm:spPr/>
    </dgm:pt>
    <dgm:pt modelId="{74B27976-DE52-4627-868F-0CB9A9FC227B}" type="pres">
      <dgm:prSet presAssocID="{EC91F6D9-1C85-4A60-BCAC-82DBD077189E}" presName="text4" presStyleLbl="node1" presStyleIdx="14" presStyleCnt="20" custRadScaleRad="191336" custRadScaleInc="-21723">
        <dgm:presLayoutVars>
          <dgm:bulletEnabled val="1"/>
        </dgm:presLayoutVars>
      </dgm:prSet>
      <dgm:spPr/>
    </dgm:pt>
    <dgm:pt modelId="{61FFDA79-0BA8-469C-B148-28393EAE0514}" type="pres">
      <dgm:prSet presAssocID="{2DD3539A-DEAC-4AFD-B5C5-B8BA3A4C0224}" presName="Name342" presStyleLbl="parChTrans1D3" presStyleIdx="10" presStyleCnt="14"/>
      <dgm:spPr/>
    </dgm:pt>
    <dgm:pt modelId="{71143737-B1B3-4C99-912D-3185A7FD2662}" type="pres">
      <dgm:prSet presAssocID="{B76E7968-4B0B-4761-B9CE-4FB013518BCA}" presName="text4" presStyleLbl="node1" presStyleIdx="15" presStyleCnt="20" custRadScaleRad="114200" custRadScaleInc="-201218">
        <dgm:presLayoutVars>
          <dgm:bulletEnabled val="1"/>
        </dgm:presLayoutVars>
      </dgm:prSet>
      <dgm:spPr/>
    </dgm:pt>
    <dgm:pt modelId="{8C1FF536-ABF4-4517-A870-87E449047E1B}" type="pres">
      <dgm:prSet presAssocID="{40F9B183-8EA3-4EAF-88CF-00632364E43E}" presName="Name345" presStyleLbl="parChTrans1D2" presStyleIdx="3" presStyleCnt="5"/>
      <dgm:spPr/>
    </dgm:pt>
    <dgm:pt modelId="{8F4EFE57-7D59-4BC6-BDD2-FDEC0BE08490}" type="pres">
      <dgm:prSet presAssocID="{7BB8EC4C-56F8-47AF-B1CF-398DEE2BDA33}" presName="cycle_5" presStyleCnt="0"/>
      <dgm:spPr/>
    </dgm:pt>
    <dgm:pt modelId="{C6F51994-0DD8-4A5F-A16A-4501BC8C8160}" type="pres">
      <dgm:prSet presAssocID="{6CC570B8-BD31-4AE2-B294-5C3C5B6C33FF}" presName="childCenter5" presStyleLbl="node1" presStyleIdx="16" presStyleCnt="20" custScaleX="160725" custScaleY="111446" custLinFactNeighborX="32775" custLinFactNeighborY="11200"/>
      <dgm:spPr/>
    </dgm:pt>
    <dgm:pt modelId="{CE74BEC5-707A-471B-B297-E43833BCF073}" type="pres">
      <dgm:prSet presAssocID="{17CA2F83-6FFC-4345-8D9B-337A4CE3B40F}" presName="Name389" presStyleLbl="parChTrans1D3" presStyleIdx="11" presStyleCnt="14"/>
      <dgm:spPr/>
    </dgm:pt>
    <dgm:pt modelId="{4F8822C2-EFC8-478B-90EA-9DF266D62CA9}" type="pres">
      <dgm:prSet presAssocID="{76B5658C-9963-4177-9A2C-24FB7B91DC06}" presName="text5" presStyleLbl="node1" presStyleIdx="17" presStyleCnt="20" custScaleX="182825" custScaleY="246980" custRadScaleRad="174180" custRadScaleInc="-68231">
        <dgm:presLayoutVars>
          <dgm:bulletEnabled val="1"/>
        </dgm:presLayoutVars>
      </dgm:prSet>
      <dgm:spPr/>
    </dgm:pt>
    <dgm:pt modelId="{DFEB2993-51BC-45C6-B466-994BAA4BF166}" type="pres">
      <dgm:prSet presAssocID="{B24D1812-852F-4922-A5E4-4AD9119A578A}" presName="Name389" presStyleLbl="parChTrans1D3" presStyleIdx="12" presStyleCnt="14"/>
      <dgm:spPr/>
    </dgm:pt>
    <dgm:pt modelId="{22787AFB-9810-4DB9-8396-AC153371D2DB}" type="pres">
      <dgm:prSet presAssocID="{50899F0A-C2F1-4F99-9A37-153606DCFEB6}" presName="text5" presStyleLbl="node1" presStyleIdx="18" presStyleCnt="20" custScaleX="175072" custScaleY="325412" custRadScaleRad="267112" custRadScaleInc="143427">
        <dgm:presLayoutVars>
          <dgm:bulletEnabled val="1"/>
        </dgm:presLayoutVars>
      </dgm:prSet>
      <dgm:spPr/>
    </dgm:pt>
    <dgm:pt modelId="{9439EAE1-02A6-42A9-846D-B660E102BE21}" type="pres">
      <dgm:prSet presAssocID="{9A23290A-426E-4FB0-9428-F2F1BC5E1165}" presName="Name389" presStyleLbl="parChTrans1D3" presStyleIdx="13" presStyleCnt="14"/>
      <dgm:spPr/>
    </dgm:pt>
    <dgm:pt modelId="{4491B099-555C-4F89-9937-3BA77168257F}" type="pres">
      <dgm:prSet presAssocID="{75EB93F1-EE37-4F88-9B30-978ECEC76495}" presName="text5" presStyleLbl="node1" presStyleIdx="19" presStyleCnt="20" custScaleX="181620" custScaleY="156392" custRadScaleRad="131132" custRadScaleInc="22334">
        <dgm:presLayoutVars>
          <dgm:bulletEnabled val="1"/>
        </dgm:presLayoutVars>
      </dgm:prSet>
      <dgm:spPr/>
    </dgm:pt>
    <dgm:pt modelId="{A9207956-3AEC-4E6B-95FC-A18A03AA0DC2}" type="pres">
      <dgm:prSet presAssocID="{32996F73-2ABD-4A0D-A6ED-669DC49C7B78}" presName="Name392" presStyleLbl="parChTrans1D2" presStyleIdx="4" presStyleCnt="5"/>
      <dgm:spPr/>
    </dgm:pt>
  </dgm:ptLst>
  <dgm:cxnLst>
    <dgm:cxn modelId="{429E7C01-9178-4171-8229-4CF710A073D7}" type="presOf" srcId="{9377D758-3CC7-462B-9AAD-648804D271E7}" destId="{F3B427C8-EEB0-4DA6-AFB1-1EC10B0EEC2F}" srcOrd="0" destOrd="0" presId="urn:microsoft.com/office/officeart/2008/layout/RadialCluster"/>
    <dgm:cxn modelId="{1C122302-09A5-455E-B23C-0C110016538B}" type="presOf" srcId="{E504F6AA-D90E-4472-8329-B5D9E7E8038F}" destId="{D9E0FB65-E74A-4B92-B922-B9C9F9984C40}" srcOrd="0" destOrd="0" presId="urn:microsoft.com/office/officeart/2008/layout/RadialCluster"/>
    <dgm:cxn modelId="{EF904205-7C46-4DD0-9ECF-8430F19A4634}" srcId="{50899F0A-C2F1-4F99-9A37-153606DCFEB6}" destId="{2B6BD44D-00E7-4AF4-B23D-9E7A3CB3085D}" srcOrd="1" destOrd="0" parTransId="{60DA0E77-C282-4BBA-A1B0-C5A8D78C9826}" sibTransId="{5B74A5C0-82B6-499A-AB5B-43C5134DBF25}"/>
    <dgm:cxn modelId="{43524C05-8702-4C48-BFFE-3E426CC22F24}" type="presOf" srcId="{75824D10-610F-42CA-9B99-826EA2F729E7}" destId="{FA8A0589-591B-41F2-80C6-C5B64E9524E3}" srcOrd="0" destOrd="0" presId="urn:microsoft.com/office/officeart/2008/layout/RadialCluster"/>
    <dgm:cxn modelId="{4F34760A-8F9C-4357-BD3C-31E8EE5482E3}" srcId="{D008A624-8FE0-4966-8386-4F48F42B3F96}" destId="{A3027228-F21A-4266-B961-CB231B5F06DD}" srcOrd="1" destOrd="0" parTransId="{62736760-3D02-4B1A-B01F-944C303183EA}" sibTransId="{63C0337E-6E56-4953-B644-469142DE4877}"/>
    <dgm:cxn modelId="{71BFFE0A-526E-4D96-869F-19AD85928BFE}" type="presOf" srcId="{40F9B183-8EA3-4EAF-88CF-00632364E43E}" destId="{8C1FF536-ABF4-4517-A870-87E449047E1B}" srcOrd="0" destOrd="0" presId="urn:microsoft.com/office/officeart/2008/layout/RadialCluster"/>
    <dgm:cxn modelId="{4B2D1E0C-016D-4434-B751-4DE5E966395D}" type="presOf" srcId="{4544A366-2000-4C3E-89F6-300F3FF563FD}" destId="{22787AFB-9810-4DB9-8396-AC153371D2DB}" srcOrd="0" destOrd="3" presId="urn:microsoft.com/office/officeart/2008/layout/RadialCluster"/>
    <dgm:cxn modelId="{9806AA0C-3D76-40BE-9784-F357338BF697}" srcId="{6CC570B8-BD31-4AE2-B294-5C3C5B6C33FF}" destId="{75EB93F1-EE37-4F88-9B30-978ECEC76495}" srcOrd="2" destOrd="0" parTransId="{9A23290A-426E-4FB0-9428-F2F1BC5E1165}" sibTransId="{5869AD35-DE16-4467-A558-FE80DC59BCEC}"/>
    <dgm:cxn modelId="{26CCD90E-E135-4497-A0B5-388B9FE30454}" type="presOf" srcId="{F55A12AF-AB54-4525-BF23-17780CCE43E1}" destId="{DBBC3C61-3A8F-48DA-94D6-B9350B4CB9CC}" srcOrd="0" destOrd="0" presId="urn:microsoft.com/office/officeart/2008/layout/RadialCluster"/>
    <dgm:cxn modelId="{03E94B13-A6AB-470D-B10D-1E9316CA2044}" type="presOf" srcId="{1FFC94A4-BADB-4D93-8351-06E9FC6D3246}" destId="{797E30C9-9852-475E-9548-235350E9B082}" srcOrd="0" destOrd="0" presId="urn:microsoft.com/office/officeart/2008/layout/RadialCluster"/>
    <dgm:cxn modelId="{FAFC7116-0878-4E6F-8974-C2D52E3D27AA}" type="presOf" srcId="{5549119C-A8FA-4488-8AF5-B0F97319B545}" destId="{5DE9BF46-D18B-4764-A20C-50AE96F67A64}" srcOrd="0" destOrd="0" presId="urn:microsoft.com/office/officeart/2008/layout/RadialCluster"/>
    <dgm:cxn modelId="{E6F9801B-D55B-46BA-84CD-38333B684558}" srcId="{7A56CCB3-4452-4ACE-A2AC-F8B647D8BBDC}" destId="{EC91F6D9-1C85-4A60-BCAC-82DBD077189E}" srcOrd="1" destOrd="0" parTransId="{75824D10-610F-42CA-9B99-826EA2F729E7}" sibTransId="{0031274C-02ED-4B79-B578-1F3BD182D121}"/>
    <dgm:cxn modelId="{AAB96B1E-878B-4DFD-B2AC-B29BC6C0B197}" srcId="{7BB8EC4C-56F8-47AF-B1CF-398DEE2BDA33}" destId="{6CC570B8-BD31-4AE2-B294-5C3C5B6C33FF}" srcOrd="4" destOrd="0" parTransId="{32996F73-2ABD-4A0D-A6ED-669DC49C7B78}" sibTransId="{A9021F52-974E-4DEF-932F-C84EC5E2CED2}"/>
    <dgm:cxn modelId="{CC0ABE20-01E3-4EE1-B98B-8CC7CD325439}" type="presOf" srcId="{07FBFB2C-7173-4E2E-93AD-03C9C2DC0689}" destId="{6FA8614C-70B5-4158-8685-4BF274D0DD1E}" srcOrd="0" destOrd="0" presId="urn:microsoft.com/office/officeart/2008/layout/RadialCluster"/>
    <dgm:cxn modelId="{CEEF1B21-529A-47AE-948A-88556FA0070B}" srcId="{7BB8EC4C-56F8-47AF-B1CF-398DEE2BDA33}" destId="{9E4CEDFB-C521-43FF-8E0F-CA74538F308E}" srcOrd="0" destOrd="0" parTransId="{020DE734-1052-49B0-AADE-77F42BF5E7D4}" sibTransId="{0D7823C5-BB23-47CF-82D3-ADF1F68BE13C}"/>
    <dgm:cxn modelId="{2EB7F821-3FD7-4FD4-8716-B266F4C6688E}" type="presOf" srcId="{9A23290A-426E-4FB0-9428-F2F1BC5E1165}" destId="{9439EAE1-02A6-42A9-846D-B660E102BE21}" srcOrd="0" destOrd="0" presId="urn:microsoft.com/office/officeart/2008/layout/RadialCluster"/>
    <dgm:cxn modelId="{15615B23-5A31-4C92-8CB8-070E9369A4A7}" type="presOf" srcId="{7BB8EC4C-56F8-47AF-B1CF-398DEE2BDA33}" destId="{AC67B71C-2C01-4FC9-8625-3EC4C7D09500}" srcOrd="0" destOrd="0" presId="urn:microsoft.com/office/officeart/2008/layout/RadialCluster"/>
    <dgm:cxn modelId="{964B3033-347F-4A31-B50F-71C4D79887D6}" type="presOf" srcId="{EC91F6D9-1C85-4A60-BCAC-82DBD077189E}" destId="{74B27976-DE52-4627-868F-0CB9A9FC227B}" srcOrd="0" destOrd="0" presId="urn:microsoft.com/office/officeart/2008/layout/RadialCluster"/>
    <dgm:cxn modelId="{EE126535-4B53-47D7-84BD-81224F769902}" type="presOf" srcId="{FBCDBEAA-EC75-4E08-ACEF-C90D0A1C8517}" destId="{35F86146-5100-4D64-BF2A-71C6E5CC49A3}" srcOrd="0" destOrd="0" presId="urn:microsoft.com/office/officeart/2008/layout/RadialCluster"/>
    <dgm:cxn modelId="{2583BC3A-7278-4CD1-A44D-A6A2F2066B52}" srcId="{9E4CEDFB-C521-43FF-8E0F-CA74538F308E}" destId="{5549119C-A8FA-4488-8AF5-B0F97319B545}" srcOrd="3" destOrd="0" parTransId="{74868BCD-7B71-4D51-A9DE-41A3643143E6}" sibTransId="{83580664-8136-4103-87FB-41CB6E189A06}"/>
    <dgm:cxn modelId="{588F755C-49D4-41FD-98E7-9BFC30259FFA}" type="presOf" srcId="{76B5658C-9963-4177-9A2C-24FB7B91DC06}" destId="{4F8822C2-EFC8-478B-90EA-9DF266D62CA9}" srcOrd="0" destOrd="0" presId="urn:microsoft.com/office/officeart/2008/layout/RadialCluster"/>
    <dgm:cxn modelId="{2D230442-5B7F-49B8-AB5A-034642124752}" type="presOf" srcId="{6C11EB38-B914-43AD-A234-AA9FB5CD796A}" destId="{3BFE38BC-0D11-4CE6-B4E5-EF65801D56F6}" srcOrd="0" destOrd="0" presId="urn:microsoft.com/office/officeart/2008/layout/RadialCluster"/>
    <dgm:cxn modelId="{AFDC2E62-08D1-4906-A8E7-AB441FF8B0C7}" type="presOf" srcId="{2E0A29BE-40BC-4D6D-AA8B-58CEA1582E04}" destId="{797E30C9-9852-475E-9548-235350E9B082}" srcOrd="0" destOrd="1" presId="urn:microsoft.com/office/officeart/2008/layout/RadialCluster"/>
    <dgm:cxn modelId="{62969B63-8B0E-4D66-830D-CD99FAE4D047}" srcId="{8749FE27-74D1-471F-A3E8-2ED62055B672}" destId="{1FFC94A4-BADB-4D93-8351-06E9FC6D3246}" srcOrd="1" destOrd="0" parTransId="{1FF06EA6-A438-456C-9AFC-C6DE7396F038}" sibTransId="{3B8B2D6B-C06B-4284-95D9-4160502430EE}"/>
    <dgm:cxn modelId="{39109744-5DEA-4725-BC2A-EC539B18C06B}" type="presOf" srcId="{6CC570B8-BD31-4AE2-B294-5C3C5B6C33FF}" destId="{C6F51994-0DD8-4A5F-A16A-4501BC8C8160}" srcOrd="0" destOrd="0" presId="urn:microsoft.com/office/officeart/2008/layout/RadialCluster"/>
    <dgm:cxn modelId="{7038DA65-F46F-45A9-AA46-9434D4B046DB}" type="presOf" srcId="{9E4CEDFB-C521-43FF-8E0F-CA74538F308E}" destId="{70ACE1F4-FF4B-4F78-BC94-14DE501822EE}" srcOrd="0" destOrd="0" presId="urn:microsoft.com/office/officeart/2008/layout/RadialCluster"/>
    <dgm:cxn modelId="{273E9A46-5E89-4056-BA2C-B60EF24233A7}" type="presOf" srcId="{020DE734-1052-49B0-AADE-77F42BF5E7D4}" destId="{29ACB104-A16B-40EA-A611-E9999886E4ED}" srcOrd="0" destOrd="0" presId="urn:microsoft.com/office/officeart/2008/layout/RadialCluster"/>
    <dgm:cxn modelId="{E4C05247-E543-4840-8FAE-B4050393310E}" type="presOf" srcId="{73C81A81-03CD-4EE6-8C80-A460D906C504}" destId="{029C4988-3360-4A7E-B435-C0A439A504E3}" srcOrd="0" destOrd="0" presId="urn:microsoft.com/office/officeart/2008/layout/RadialCluster"/>
    <dgm:cxn modelId="{A0379748-406F-4FF5-BBA1-2B7208CF4C99}" type="presOf" srcId="{8C6721D4-4BF8-48D6-9D29-CFD56BD38998}" destId="{22787AFB-9810-4DB9-8396-AC153371D2DB}" srcOrd="0" destOrd="1" presId="urn:microsoft.com/office/officeart/2008/layout/RadialCluster"/>
    <dgm:cxn modelId="{1068C349-26B0-440F-98B1-E8508B8C65BB}" srcId="{7BB8EC4C-56F8-47AF-B1CF-398DEE2BDA33}" destId="{D008A624-8FE0-4966-8386-4F48F42B3F96}" srcOrd="2" destOrd="0" parTransId="{FBCDBEAA-EC75-4E08-ACEF-C90D0A1C8517}" sibTransId="{E693462E-E188-4FBD-A6E1-27D201D9C97E}"/>
    <dgm:cxn modelId="{D9F5BB4B-7D6B-406B-91F7-D4AD35B069D7}" srcId="{9E4CEDFB-C521-43FF-8E0F-CA74538F308E}" destId="{07FBFB2C-7173-4E2E-93AD-03C9C2DC0689}" srcOrd="0" destOrd="0" parTransId="{B5258B88-506E-48E0-A21F-B77AA2251D10}" sibTransId="{87E5D273-7EC3-45E2-A85C-61F0598936BF}"/>
    <dgm:cxn modelId="{1A3DD94B-1F9A-4492-8EB5-83242816EFEC}" type="presOf" srcId="{7A56CCB3-4452-4ACE-A2AC-F8B647D8BBDC}" destId="{8952323A-7006-4F7F-B55F-DACA991AB0D4}" srcOrd="0" destOrd="0" presId="urn:microsoft.com/office/officeart/2008/layout/RadialCluster"/>
    <dgm:cxn modelId="{0713584D-48FE-4DFC-B7ED-B003C4AA2847}" type="presOf" srcId="{B24D1812-852F-4922-A5E4-4AD9119A578A}" destId="{DFEB2993-51BC-45C6-B466-994BAA4BF166}" srcOrd="0" destOrd="0" presId="urn:microsoft.com/office/officeart/2008/layout/RadialCluster"/>
    <dgm:cxn modelId="{154AE94D-E9CD-4BC2-9BD6-749FF4F1A2F8}" srcId="{1FFC94A4-BADB-4D93-8351-06E9FC6D3246}" destId="{2E0A29BE-40BC-4D6D-AA8B-58CEA1582E04}" srcOrd="0" destOrd="0" parTransId="{727F49D1-3FE0-4045-9267-0C15D65B3047}" sibTransId="{C94A0188-44F2-4240-BB27-F1A8DC308C7C}"/>
    <dgm:cxn modelId="{CB63214F-D3AE-40E5-8E13-F1B4DBCB059B}" type="presOf" srcId="{B1ECF1AB-D8CF-41FE-A7F6-72E35CF9F50D}" destId="{4A1E0D9B-B8DF-41F9-8868-EFC69D4D2045}" srcOrd="0" destOrd="0" presId="urn:microsoft.com/office/officeart/2008/layout/RadialCluster"/>
    <dgm:cxn modelId="{B496574F-AD7A-4AAE-B382-6D659CC39BCE}" srcId="{7A56CCB3-4452-4ACE-A2AC-F8B647D8BBDC}" destId="{B76E7968-4B0B-4761-B9CE-4FB013518BCA}" srcOrd="2" destOrd="0" parTransId="{2DD3539A-DEAC-4AFD-B5C5-B8BA3A4C0224}" sibTransId="{0594B4E2-99E7-4863-BB95-94319E5E60BE}"/>
    <dgm:cxn modelId="{178D4C70-9566-48F9-87EF-33BCB46E5B5A}" type="presOf" srcId="{2DD3539A-DEAC-4AFD-B5C5-B8BA3A4C0224}" destId="{61FFDA79-0BA8-469C-B148-28393EAE0514}" srcOrd="0" destOrd="0" presId="urn:microsoft.com/office/officeart/2008/layout/RadialCluster"/>
    <dgm:cxn modelId="{55F33654-EB02-4DBE-9AB0-EAEDCDF88E33}" type="presOf" srcId="{8749FE27-74D1-471F-A3E8-2ED62055B672}" destId="{140541B9-C65F-4538-AD95-744FB930F998}" srcOrd="0" destOrd="0" presId="urn:microsoft.com/office/officeart/2008/layout/RadialCluster"/>
    <dgm:cxn modelId="{7079F375-E199-4F38-BE08-C7F30570C74F}" srcId="{75EB93F1-EE37-4F88-9B30-978ECEC76495}" destId="{55E70250-7F0D-48DB-9E1C-7AEC97A68F8E}" srcOrd="0" destOrd="0" parTransId="{01BD42C8-35E2-4FC4-B933-4E96C8782DA4}" sibTransId="{2FBF8F70-6178-4263-A9F0-97ED83C85B59}"/>
    <dgm:cxn modelId="{0DE5E056-5CDB-4CD7-A908-3BA4FBDA64CE}" srcId="{F55A12AF-AB54-4525-BF23-17780CCE43E1}" destId="{7BB8EC4C-56F8-47AF-B1CF-398DEE2BDA33}" srcOrd="0" destOrd="0" parTransId="{B8BBF474-A812-4209-82A1-A33BA7BA2EA1}" sibTransId="{C38A0513-0688-464B-B074-EC6711F75E2C}"/>
    <dgm:cxn modelId="{95A63479-F5C3-4B34-A2B2-CD81C2072678}" type="presOf" srcId="{2B6BD44D-00E7-4AF4-B23D-9E7A3CB3085D}" destId="{22787AFB-9810-4DB9-8396-AC153371D2DB}" srcOrd="0" destOrd="2" presId="urn:microsoft.com/office/officeart/2008/layout/RadialCluster"/>
    <dgm:cxn modelId="{D766077A-5B3E-4ABF-96C1-449581145C81}" type="presOf" srcId="{D008A624-8FE0-4966-8386-4F48F42B3F96}" destId="{42DF7241-6136-4115-8C87-EAFDC920BB7D}" srcOrd="0" destOrd="0" presId="urn:microsoft.com/office/officeart/2008/layout/RadialCluster"/>
    <dgm:cxn modelId="{9B2E9F83-B1E1-469B-86A5-DFCA5B70F25F}" type="presOf" srcId="{7326040F-578A-42CB-B23E-8107A987775A}" destId="{22787AFB-9810-4DB9-8396-AC153371D2DB}" srcOrd="0" destOrd="4" presId="urn:microsoft.com/office/officeart/2008/layout/RadialCluster"/>
    <dgm:cxn modelId="{01080E88-EEEC-4B77-BCD7-90D1250C735B}" type="presOf" srcId="{17CA2F83-6FFC-4345-8D9B-337A4CE3B40F}" destId="{CE74BEC5-707A-471B-B297-E43833BCF073}" srcOrd="0" destOrd="0" presId="urn:microsoft.com/office/officeart/2008/layout/RadialCluster"/>
    <dgm:cxn modelId="{07018B8D-6555-4960-ADAF-C426B2264038}" type="presOf" srcId="{55E70250-7F0D-48DB-9E1C-7AEC97A68F8E}" destId="{4491B099-555C-4F89-9937-3BA77168257F}" srcOrd="0" destOrd="1" presId="urn:microsoft.com/office/officeart/2008/layout/RadialCluster"/>
    <dgm:cxn modelId="{B7DF3D91-7DFF-44E5-B46D-70B268031879}" type="presOf" srcId="{A3027228-F21A-4266-B961-CB231B5F06DD}" destId="{94AF2FDB-8999-4A67-B892-1EEB2DDB0EF7}" srcOrd="0" destOrd="0" presId="urn:microsoft.com/office/officeart/2008/layout/RadialCluster"/>
    <dgm:cxn modelId="{9B028093-7085-4F5C-AB70-CF8B860F13CF}" srcId="{D008A624-8FE0-4966-8386-4F48F42B3F96}" destId="{9377D758-3CC7-462B-9AAD-648804D271E7}" srcOrd="0" destOrd="0" parTransId="{73C81A81-03CD-4EE6-8C80-A460D906C504}" sibTransId="{B309D1A3-0A11-4AC2-974C-48287D9EC1DD}"/>
    <dgm:cxn modelId="{33588C9E-E417-489D-9F98-9AA2998A9B88}" type="presOf" srcId="{DEE6A464-3368-46ED-8CAE-9223CDF598F9}" destId="{8A8E66ED-B876-4373-A556-DF5C86F7D482}" srcOrd="0" destOrd="0" presId="urn:microsoft.com/office/officeart/2008/layout/RadialCluster"/>
    <dgm:cxn modelId="{5B0768A0-065E-4B54-8443-13CAAB153E88}" srcId="{7BB8EC4C-56F8-47AF-B1CF-398DEE2BDA33}" destId="{7A56CCB3-4452-4ACE-A2AC-F8B647D8BBDC}" srcOrd="3" destOrd="0" parTransId="{40F9B183-8EA3-4EAF-88CF-00632364E43E}" sibTransId="{E068136D-0292-4CB5-B3BE-D19252830135}"/>
    <dgm:cxn modelId="{D8E3E8A1-01B3-483C-9129-838B71EAA313}" type="presOf" srcId="{B5258B88-506E-48E0-A21F-B77AA2251D10}" destId="{6399714A-55D8-4019-8D0B-1F8DCE53E79D}" srcOrd="0" destOrd="0" presId="urn:microsoft.com/office/officeart/2008/layout/RadialCluster"/>
    <dgm:cxn modelId="{5CC5CBA2-6374-4CEF-9353-9B41A0437443}" type="presOf" srcId="{62736760-3D02-4B1A-B01F-944C303183EA}" destId="{AFE4D25A-316B-4696-9314-A63A5FC8CD87}" srcOrd="0" destOrd="0" presId="urn:microsoft.com/office/officeart/2008/layout/RadialCluster"/>
    <dgm:cxn modelId="{9EC958A5-2DD3-4866-9C05-BEA8E9044800}" srcId="{50899F0A-C2F1-4F99-9A37-153606DCFEB6}" destId="{8C6721D4-4BF8-48D6-9D29-CFD56BD38998}" srcOrd="0" destOrd="0" parTransId="{C5A4A814-418B-4E73-BD63-291389649859}" sibTransId="{713C5813-C38D-4547-8B28-19C2A80FBE38}"/>
    <dgm:cxn modelId="{E6A49DA6-D930-41A2-9D97-B109ABC2FFDE}" srcId="{50899F0A-C2F1-4F99-9A37-153606DCFEB6}" destId="{4544A366-2000-4C3E-89F6-300F3FF563FD}" srcOrd="2" destOrd="0" parTransId="{5F715EAF-8E26-47CC-BB45-782A3C2D5BCC}" sibTransId="{4975875F-B9F8-4B3F-93F8-E3407079FFE9}"/>
    <dgm:cxn modelId="{2E81E7A6-584A-40D3-8A51-142260CC9F7A}" srcId="{9E4CEDFB-C521-43FF-8E0F-CA74538F308E}" destId="{6C11EB38-B914-43AD-A234-AA9FB5CD796A}" srcOrd="2" destOrd="0" parTransId="{4D0C190A-9BBE-40EB-8A9D-A90EE2388109}" sibTransId="{CD0F21E5-DDFF-49DC-A358-4E2D511C88B0}"/>
    <dgm:cxn modelId="{F8F917A8-AB97-4543-994F-6EE709668B5B}" srcId="{8749FE27-74D1-471F-A3E8-2ED62055B672}" destId="{A8AB7EF0-3128-4D67-B91E-D63E3FD225FA}" srcOrd="0" destOrd="0" parTransId="{E504F6AA-D90E-4472-8329-B5D9E7E8038F}" sibTransId="{53AA0178-1840-400E-A649-4EB4D36D1D4C}"/>
    <dgm:cxn modelId="{E5A3E4A8-0F27-41C4-81A7-262E56737017}" srcId="{76B5658C-9963-4177-9A2C-24FB7B91DC06}" destId="{E397485D-68BA-46B8-BEE7-4B9520A91EF1}" srcOrd="0" destOrd="0" parTransId="{3D409D77-059D-452A-B720-6E67B5EC29D2}" sibTransId="{83D52701-133B-4BED-AD20-286A7428EE15}"/>
    <dgm:cxn modelId="{F96475AE-599B-444D-8406-6135D02DEDAB}" type="presOf" srcId="{911BE08C-E4ED-4BF3-8D3F-F9DB48888F77}" destId="{94D20789-9D0C-4164-8789-17C74CA05978}" srcOrd="0" destOrd="0" presId="urn:microsoft.com/office/officeart/2008/layout/RadialCluster"/>
    <dgm:cxn modelId="{911924AF-54C9-4AA5-93FE-052A4297AC50}" srcId="{50899F0A-C2F1-4F99-9A37-153606DCFEB6}" destId="{7326040F-578A-42CB-B23E-8107A987775A}" srcOrd="3" destOrd="0" parTransId="{C2A8DA55-3872-4545-B36C-8DAF8A31D836}" sibTransId="{575B3709-9F13-4196-B731-47A86B9030A5}"/>
    <dgm:cxn modelId="{F1B08BAF-C1F2-4F3E-B5AD-9379BC88D4C6}" srcId="{6CC570B8-BD31-4AE2-B294-5C3C5B6C33FF}" destId="{76B5658C-9963-4177-9A2C-24FB7B91DC06}" srcOrd="0" destOrd="0" parTransId="{17CA2F83-6FFC-4345-8D9B-337A4CE3B40F}" sibTransId="{0A2BFF42-D2DD-4D77-99C6-78F5D0341EBF}"/>
    <dgm:cxn modelId="{0C0EFEAF-E061-49E1-942D-99D531F0275B}" srcId="{76B5658C-9963-4177-9A2C-24FB7B91DC06}" destId="{FD0EACA6-24DA-407B-A98B-22D2D30A5820}" srcOrd="1" destOrd="0" parTransId="{EF1CB625-9D6E-4A7F-AFC8-1A1D750B178C}" sibTransId="{A4D0F40D-D310-4BBA-A8FF-2CAD99FDC8C9}"/>
    <dgm:cxn modelId="{5C2B46B0-9B10-42BA-8C10-FBBD4E10B59A}" type="presOf" srcId="{FD0EACA6-24DA-407B-A98B-22D2D30A5820}" destId="{4F8822C2-EFC8-478B-90EA-9DF266D62CA9}" srcOrd="0" destOrd="2" presId="urn:microsoft.com/office/officeart/2008/layout/RadialCluster"/>
    <dgm:cxn modelId="{E3E425B2-4724-400A-85B6-23EE719DD192}" type="presOf" srcId="{4D0C190A-9BBE-40EB-8A9D-A90EE2388109}" destId="{AF7F119E-CB66-4430-86AE-65944065EDD1}" srcOrd="0" destOrd="0" presId="urn:microsoft.com/office/officeart/2008/layout/RadialCluster"/>
    <dgm:cxn modelId="{449144B4-E59B-4FBA-A16A-E26575F19410}" type="presOf" srcId="{B76E7968-4B0B-4761-B9CE-4FB013518BCA}" destId="{71143737-B1B3-4C99-912D-3185A7FD2662}" srcOrd="0" destOrd="0" presId="urn:microsoft.com/office/officeart/2008/layout/RadialCluster"/>
    <dgm:cxn modelId="{DC8199B5-B3B1-44B7-B3EE-38A3E53CD2E0}" type="presOf" srcId="{1FF06EA6-A438-456C-9AFC-C6DE7396F038}" destId="{355D1C3D-77F7-4D3D-8D4F-048A78CCAD2E}" srcOrd="0" destOrd="0" presId="urn:microsoft.com/office/officeart/2008/layout/RadialCluster"/>
    <dgm:cxn modelId="{3E7F2BCA-9DC4-4EA3-9C8F-99DC57EA2B98}" srcId="{7BB8EC4C-56F8-47AF-B1CF-398DEE2BDA33}" destId="{8749FE27-74D1-471F-A3E8-2ED62055B672}" srcOrd="1" destOrd="0" parTransId="{A9219DB2-0FB1-4BDC-B789-8359C519CBC9}" sibTransId="{797563FE-A15F-4429-A4D4-D29C4EECD8D4}"/>
    <dgm:cxn modelId="{2E6FC4D0-362D-4D27-9B7D-E946E2E99462}" type="presOf" srcId="{74868BCD-7B71-4D51-A9DE-41A3643143E6}" destId="{F9D7B2F4-D901-407C-8060-740F1999B186}" srcOrd="0" destOrd="0" presId="urn:microsoft.com/office/officeart/2008/layout/RadialCluster"/>
    <dgm:cxn modelId="{29E75ED2-37AA-490F-812F-66AC403EFD60}" type="presOf" srcId="{A9219DB2-0FB1-4BDC-B789-8359C519CBC9}" destId="{E23229DF-0736-4C77-8775-43E474E2EFCD}" srcOrd="0" destOrd="0" presId="urn:microsoft.com/office/officeart/2008/layout/RadialCluster"/>
    <dgm:cxn modelId="{601F92D6-198D-40C7-BB62-636D55949F00}" srcId="{6CC570B8-BD31-4AE2-B294-5C3C5B6C33FF}" destId="{50899F0A-C2F1-4F99-9A37-153606DCFEB6}" srcOrd="1" destOrd="0" parTransId="{B24D1812-852F-4922-A5E4-4AD9119A578A}" sibTransId="{505423C3-3A53-4DCD-B0BF-F10659A7E7F9}"/>
    <dgm:cxn modelId="{9BABC7D8-F686-4BE5-BB9C-B365E08F3806}" type="presOf" srcId="{DE2CF84C-8C8A-400B-B8DD-85450BBAD090}" destId="{B754FC34-3746-4E51-A8F3-4844C75B78AF}" srcOrd="0" destOrd="0" presId="urn:microsoft.com/office/officeart/2008/layout/RadialCluster"/>
    <dgm:cxn modelId="{5F883AE3-DA9F-4892-A45E-919D0AB94F0E}" type="presOf" srcId="{E397485D-68BA-46B8-BEE7-4B9520A91EF1}" destId="{4F8822C2-EFC8-478B-90EA-9DF266D62CA9}" srcOrd="0" destOrd="1" presId="urn:microsoft.com/office/officeart/2008/layout/RadialCluster"/>
    <dgm:cxn modelId="{6B87FFE4-B3EF-47DE-AA8C-14DCBA534A57}" type="presOf" srcId="{32996F73-2ABD-4A0D-A6ED-669DC49C7B78}" destId="{A9207956-3AEC-4E6B-95FC-A18A03AA0DC2}" srcOrd="0" destOrd="0" presId="urn:microsoft.com/office/officeart/2008/layout/RadialCluster"/>
    <dgm:cxn modelId="{A6CE6DF1-B4D4-47FA-A7E7-A8F4B0BFE635}" srcId="{9E4CEDFB-C521-43FF-8E0F-CA74538F308E}" destId="{DE2CF84C-8C8A-400B-B8DD-85450BBAD090}" srcOrd="1" destOrd="0" parTransId="{DEE6A464-3368-46ED-8CAE-9223CDF598F9}" sibTransId="{543DADC2-CF7D-42BD-87AD-700D25D458A1}"/>
    <dgm:cxn modelId="{EFDF1CF5-33CE-4023-BF16-CC07A171C8F7}" type="presOf" srcId="{75EB93F1-EE37-4F88-9B30-978ECEC76495}" destId="{4491B099-555C-4F89-9937-3BA77168257F}" srcOrd="0" destOrd="0" presId="urn:microsoft.com/office/officeart/2008/layout/RadialCluster"/>
    <dgm:cxn modelId="{EC3DD4F5-85A4-4B95-A2F9-31361F46D7D9}" srcId="{7A56CCB3-4452-4ACE-A2AC-F8B647D8BBDC}" destId="{911BE08C-E4ED-4BF3-8D3F-F9DB48888F77}" srcOrd="0" destOrd="0" parTransId="{B1ECF1AB-D8CF-41FE-A7F6-72E35CF9F50D}" sibTransId="{57C6685D-0AB4-4C9F-A1F9-6FD0A0588534}"/>
    <dgm:cxn modelId="{FDD520F9-9E07-4FDC-B1B9-D3DD5320244C}" type="presOf" srcId="{50899F0A-C2F1-4F99-9A37-153606DCFEB6}" destId="{22787AFB-9810-4DB9-8396-AC153371D2DB}" srcOrd="0" destOrd="0" presId="urn:microsoft.com/office/officeart/2008/layout/RadialCluster"/>
    <dgm:cxn modelId="{39D256FD-2447-45EA-AB23-68B72FB2F8F8}" type="presOf" srcId="{A8AB7EF0-3128-4D67-B91E-D63E3FD225FA}" destId="{EDFBCCA8-C2C6-4229-B1C4-9233139BA232}" srcOrd="0" destOrd="0" presId="urn:microsoft.com/office/officeart/2008/layout/RadialCluster"/>
    <dgm:cxn modelId="{C5EAC99D-D1A3-49BB-805A-01C31F9FD863}" type="presParOf" srcId="{DBBC3C61-3A8F-48DA-94D6-B9350B4CB9CC}" destId="{AC67B71C-2C01-4FC9-8625-3EC4C7D09500}" srcOrd="0" destOrd="0" presId="urn:microsoft.com/office/officeart/2008/layout/RadialCluster"/>
    <dgm:cxn modelId="{431E4783-62BC-4C50-B9A7-838F11F3C151}" type="presParOf" srcId="{DBBC3C61-3A8F-48DA-94D6-B9350B4CB9CC}" destId="{7FB549DD-84E4-49C9-8F7B-2785C7186D8C}" srcOrd="1" destOrd="0" presId="urn:microsoft.com/office/officeart/2008/layout/RadialCluster"/>
    <dgm:cxn modelId="{0D0CE66A-C46E-4F38-A3BF-3118DFF62C4B}" type="presParOf" srcId="{7FB549DD-84E4-49C9-8F7B-2785C7186D8C}" destId="{70ACE1F4-FF4B-4F78-BC94-14DE501822EE}" srcOrd="0" destOrd="0" presId="urn:microsoft.com/office/officeart/2008/layout/RadialCluster"/>
    <dgm:cxn modelId="{7A439473-443A-42A5-AAEB-52417E0782B4}" type="presParOf" srcId="{7FB549DD-84E4-49C9-8F7B-2785C7186D8C}" destId="{6399714A-55D8-4019-8D0B-1F8DCE53E79D}" srcOrd="1" destOrd="0" presId="urn:microsoft.com/office/officeart/2008/layout/RadialCluster"/>
    <dgm:cxn modelId="{583496AE-7CC7-4949-A290-E00B542F9768}" type="presParOf" srcId="{7FB549DD-84E4-49C9-8F7B-2785C7186D8C}" destId="{6FA8614C-70B5-4158-8685-4BF274D0DD1E}" srcOrd="2" destOrd="0" presId="urn:microsoft.com/office/officeart/2008/layout/RadialCluster"/>
    <dgm:cxn modelId="{CFCF9C2A-A3B6-41CC-B414-E816A6FC200B}" type="presParOf" srcId="{7FB549DD-84E4-49C9-8F7B-2785C7186D8C}" destId="{8A8E66ED-B876-4373-A556-DF5C86F7D482}" srcOrd="3" destOrd="0" presId="urn:microsoft.com/office/officeart/2008/layout/RadialCluster"/>
    <dgm:cxn modelId="{1360CEB6-F56E-4769-AF90-A91785D5B69F}" type="presParOf" srcId="{7FB549DD-84E4-49C9-8F7B-2785C7186D8C}" destId="{B754FC34-3746-4E51-A8F3-4844C75B78AF}" srcOrd="4" destOrd="0" presId="urn:microsoft.com/office/officeart/2008/layout/RadialCluster"/>
    <dgm:cxn modelId="{942175B0-7846-44E0-A683-2DB1CA024A74}" type="presParOf" srcId="{7FB549DD-84E4-49C9-8F7B-2785C7186D8C}" destId="{AF7F119E-CB66-4430-86AE-65944065EDD1}" srcOrd="5" destOrd="0" presId="urn:microsoft.com/office/officeart/2008/layout/RadialCluster"/>
    <dgm:cxn modelId="{843A8640-A695-4865-9AA4-C04F7EF933FB}" type="presParOf" srcId="{7FB549DD-84E4-49C9-8F7B-2785C7186D8C}" destId="{3BFE38BC-0D11-4CE6-B4E5-EF65801D56F6}" srcOrd="6" destOrd="0" presId="urn:microsoft.com/office/officeart/2008/layout/RadialCluster"/>
    <dgm:cxn modelId="{884EE405-8A52-47DE-83C4-016C1125F9BC}" type="presParOf" srcId="{7FB549DD-84E4-49C9-8F7B-2785C7186D8C}" destId="{F9D7B2F4-D901-407C-8060-740F1999B186}" srcOrd="7" destOrd="0" presId="urn:microsoft.com/office/officeart/2008/layout/RadialCluster"/>
    <dgm:cxn modelId="{E3C30DCA-9641-4247-AA8B-4592B13BBC6A}" type="presParOf" srcId="{7FB549DD-84E4-49C9-8F7B-2785C7186D8C}" destId="{5DE9BF46-D18B-4764-A20C-50AE96F67A64}" srcOrd="8" destOrd="0" presId="urn:microsoft.com/office/officeart/2008/layout/RadialCluster"/>
    <dgm:cxn modelId="{E8CB3029-B21B-415A-B9BD-35B622D97BD4}" type="presParOf" srcId="{DBBC3C61-3A8F-48DA-94D6-B9350B4CB9CC}" destId="{29ACB104-A16B-40EA-A611-E9999886E4ED}" srcOrd="2" destOrd="0" presId="urn:microsoft.com/office/officeart/2008/layout/RadialCluster"/>
    <dgm:cxn modelId="{C063BE06-7440-4AD7-BEDE-E3E2674C2E23}" type="presParOf" srcId="{DBBC3C61-3A8F-48DA-94D6-B9350B4CB9CC}" destId="{5D65A392-61EC-4516-9A24-330993624B46}" srcOrd="3" destOrd="0" presId="urn:microsoft.com/office/officeart/2008/layout/RadialCluster"/>
    <dgm:cxn modelId="{8B95CF65-7460-433A-B716-24C2DA613CCB}" type="presParOf" srcId="{5D65A392-61EC-4516-9A24-330993624B46}" destId="{140541B9-C65F-4538-AD95-744FB930F998}" srcOrd="0" destOrd="0" presId="urn:microsoft.com/office/officeart/2008/layout/RadialCluster"/>
    <dgm:cxn modelId="{B0A2ACEE-4715-4B20-9CB5-B7F4C279DDD0}" type="presParOf" srcId="{5D65A392-61EC-4516-9A24-330993624B46}" destId="{D9E0FB65-E74A-4B92-B922-B9C9F9984C40}" srcOrd="1" destOrd="0" presId="urn:microsoft.com/office/officeart/2008/layout/RadialCluster"/>
    <dgm:cxn modelId="{1205BC3A-8D2E-408B-A246-13F2CBCC8160}" type="presParOf" srcId="{5D65A392-61EC-4516-9A24-330993624B46}" destId="{EDFBCCA8-C2C6-4229-B1C4-9233139BA232}" srcOrd="2" destOrd="0" presId="urn:microsoft.com/office/officeart/2008/layout/RadialCluster"/>
    <dgm:cxn modelId="{1DE100E3-FAFB-472D-9FD1-D8582C627CE8}" type="presParOf" srcId="{5D65A392-61EC-4516-9A24-330993624B46}" destId="{355D1C3D-77F7-4D3D-8D4F-048A78CCAD2E}" srcOrd="3" destOrd="0" presId="urn:microsoft.com/office/officeart/2008/layout/RadialCluster"/>
    <dgm:cxn modelId="{48A8C81A-B671-4658-AF5A-8890D8615288}" type="presParOf" srcId="{5D65A392-61EC-4516-9A24-330993624B46}" destId="{797E30C9-9852-475E-9548-235350E9B082}" srcOrd="4" destOrd="0" presId="urn:microsoft.com/office/officeart/2008/layout/RadialCluster"/>
    <dgm:cxn modelId="{63A6B372-1E28-466D-9CB9-AE1C0FE27A1A}" type="presParOf" srcId="{DBBC3C61-3A8F-48DA-94D6-B9350B4CB9CC}" destId="{E23229DF-0736-4C77-8775-43E474E2EFCD}" srcOrd="4" destOrd="0" presId="urn:microsoft.com/office/officeart/2008/layout/RadialCluster"/>
    <dgm:cxn modelId="{46167E05-6E5C-48E9-BC7B-A0AFD18FF419}" type="presParOf" srcId="{DBBC3C61-3A8F-48DA-94D6-B9350B4CB9CC}" destId="{9EAB2694-EE91-4FD2-AF02-A3FBCCFCF98E}" srcOrd="5" destOrd="0" presId="urn:microsoft.com/office/officeart/2008/layout/RadialCluster"/>
    <dgm:cxn modelId="{895E5019-B2FF-43A2-BE9E-38648FF61F30}" type="presParOf" srcId="{9EAB2694-EE91-4FD2-AF02-A3FBCCFCF98E}" destId="{42DF7241-6136-4115-8C87-EAFDC920BB7D}" srcOrd="0" destOrd="0" presId="urn:microsoft.com/office/officeart/2008/layout/RadialCluster"/>
    <dgm:cxn modelId="{C4DE4DF8-372F-4EFA-96FD-7EAD3D64CB7D}" type="presParOf" srcId="{9EAB2694-EE91-4FD2-AF02-A3FBCCFCF98E}" destId="{029C4988-3360-4A7E-B435-C0A439A504E3}" srcOrd="1" destOrd="0" presId="urn:microsoft.com/office/officeart/2008/layout/RadialCluster"/>
    <dgm:cxn modelId="{9907E96C-293C-4EB4-BCAB-B4ED50E8B639}" type="presParOf" srcId="{9EAB2694-EE91-4FD2-AF02-A3FBCCFCF98E}" destId="{F3B427C8-EEB0-4DA6-AFB1-1EC10B0EEC2F}" srcOrd="2" destOrd="0" presId="urn:microsoft.com/office/officeart/2008/layout/RadialCluster"/>
    <dgm:cxn modelId="{B00713EA-FDF2-432C-98C5-8266602EE217}" type="presParOf" srcId="{9EAB2694-EE91-4FD2-AF02-A3FBCCFCF98E}" destId="{AFE4D25A-316B-4696-9314-A63A5FC8CD87}" srcOrd="3" destOrd="0" presId="urn:microsoft.com/office/officeart/2008/layout/RadialCluster"/>
    <dgm:cxn modelId="{B95D1755-67F5-4723-9D19-D9D18CB94F2F}" type="presParOf" srcId="{9EAB2694-EE91-4FD2-AF02-A3FBCCFCF98E}" destId="{94AF2FDB-8999-4A67-B892-1EEB2DDB0EF7}" srcOrd="4" destOrd="0" presId="urn:microsoft.com/office/officeart/2008/layout/RadialCluster"/>
    <dgm:cxn modelId="{B8BAE7D8-4FEB-4C0E-B733-C080F95DABC7}" type="presParOf" srcId="{DBBC3C61-3A8F-48DA-94D6-B9350B4CB9CC}" destId="{35F86146-5100-4D64-BF2A-71C6E5CC49A3}" srcOrd="6" destOrd="0" presId="urn:microsoft.com/office/officeart/2008/layout/RadialCluster"/>
    <dgm:cxn modelId="{5BABF992-074F-4B7F-97FA-73BE697879E0}" type="presParOf" srcId="{DBBC3C61-3A8F-48DA-94D6-B9350B4CB9CC}" destId="{D9B0A5E3-E182-4C1F-B773-9E10487C7111}" srcOrd="7" destOrd="0" presId="urn:microsoft.com/office/officeart/2008/layout/RadialCluster"/>
    <dgm:cxn modelId="{7AFA9796-F728-43E9-9B70-E84621DD5CD8}" type="presParOf" srcId="{D9B0A5E3-E182-4C1F-B773-9E10487C7111}" destId="{8952323A-7006-4F7F-B55F-DACA991AB0D4}" srcOrd="0" destOrd="0" presId="urn:microsoft.com/office/officeart/2008/layout/RadialCluster"/>
    <dgm:cxn modelId="{B9DCB768-5231-4C8A-B706-F5224727E5E0}" type="presParOf" srcId="{D9B0A5E3-E182-4C1F-B773-9E10487C7111}" destId="{4A1E0D9B-B8DF-41F9-8868-EFC69D4D2045}" srcOrd="1" destOrd="0" presId="urn:microsoft.com/office/officeart/2008/layout/RadialCluster"/>
    <dgm:cxn modelId="{6B43D5DF-6DD7-4599-8837-0E1AD889BE72}" type="presParOf" srcId="{D9B0A5E3-E182-4C1F-B773-9E10487C7111}" destId="{94D20789-9D0C-4164-8789-17C74CA05978}" srcOrd="2" destOrd="0" presId="urn:microsoft.com/office/officeart/2008/layout/RadialCluster"/>
    <dgm:cxn modelId="{5DB09807-649E-4FA2-9E7F-79FCE829E139}" type="presParOf" srcId="{D9B0A5E3-E182-4C1F-B773-9E10487C7111}" destId="{FA8A0589-591B-41F2-80C6-C5B64E9524E3}" srcOrd="3" destOrd="0" presId="urn:microsoft.com/office/officeart/2008/layout/RadialCluster"/>
    <dgm:cxn modelId="{099BFD1C-DD7F-4038-B3CF-52EEB3E685E1}" type="presParOf" srcId="{D9B0A5E3-E182-4C1F-B773-9E10487C7111}" destId="{74B27976-DE52-4627-868F-0CB9A9FC227B}" srcOrd="4" destOrd="0" presId="urn:microsoft.com/office/officeart/2008/layout/RadialCluster"/>
    <dgm:cxn modelId="{4170ECAC-9DC9-4911-82F0-7B671E86337F}" type="presParOf" srcId="{D9B0A5E3-E182-4C1F-B773-9E10487C7111}" destId="{61FFDA79-0BA8-469C-B148-28393EAE0514}" srcOrd="5" destOrd="0" presId="urn:microsoft.com/office/officeart/2008/layout/RadialCluster"/>
    <dgm:cxn modelId="{0E6074E9-D3D8-4AE1-984F-352B950C5B2D}" type="presParOf" srcId="{D9B0A5E3-E182-4C1F-B773-9E10487C7111}" destId="{71143737-B1B3-4C99-912D-3185A7FD2662}" srcOrd="6" destOrd="0" presId="urn:microsoft.com/office/officeart/2008/layout/RadialCluster"/>
    <dgm:cxn modelId="{06346CF8-2663-431C-B148-7333030583C9}" type="presParOf" srcId="{DBBC3C61-3A8F-48DA-94D6-B9350B4CB9CC}" destId="{8C1FF536-ABF4-4517-A870-87E449047E1B}" srcOrd="8" destOrd="0" presId="urn:microsoft.com/office/officeart/2008/layout/RadialCluster"/>
    <dgm:cxn modelId="{507E63B0-F67D-4EF1-9FFB-2EA284F7EB46}" type="presParOf" srcId="{DBBC3C61-3A8F-48DA-94D6-B9350B4CB9CC}" destId="{8F4EFE57-7D59-4BC6-BDD2-FDEC0BE08490}" srcOrd="9" destOrd="0" presId="urn:microsoft.com/office/officeart/2008/layout/RadialCluster"/>
    <dgm:cxn modelId="{3CC235C2-7423-4FC4-8889-ED76348BA2F0}" type="presParOf" srcId="{8F4EFE57-7D59-4BC6-BDD2-FDEC0BE08490}" destId="{C6F51994-0DD8-4A5F-A16A-4501BC8C8160}" srcOrd="0" destOrd="0" presId="urn:microsoft.com/office/officeart/2008/layout/RadialCluster"/>
    <dgm:cxn modelId="{95D68661-425E-4548-8F5F-DF1BBF247EFF}" type="presParOf" srcId="{8F4EFE57-7D59-4BC6-BDD2-FDEC0BE08490}" destId="{CE74BEC5-707A-471B-B297-E43833BCF073}" srcOrd="1" destOrd="0" presId="urn:microsoft.com/office/officeart/2008/layout/RadialCluster"/>
    <dgm:cxn modelId="{7F117238-4E81-4BEE-822D-C43798F11C8C}" type="presParOf" srcId="{8F4EFE57-7D59-4BC6-BDD2-FDEC0BE08490}" destId="{4F8822C2-EFC8-478B-90EA-9DF266D62CA9}" srcOrd="2" destOrd="0" presId="urn:microsoft.com/office/officeart/2008/layout/RadialCluster"/>
    <dgm:cxn modelId="{33B9FB9A-F644-46F7-98D9-1CF05FCE7AE2}" type="presParOf" srcId="{8F4EFE57-7D59-4BC6-BDD2-FDEC0BE08490}" destId="{DFEB2993-51BC-45C6-B466-994BAA4BF166}" srcOrd="3" destOrd="0" presId="urn:microsoft.com/office/officeart/2008/layout/RadialCluster"/>
    <dgm:cxn modelId="{29E5412C-C6BF-48CA-94D8-C7A7BB5403D7}" type="presParOf" srcId="{8F4EFE57-7D59-4BC6-BDD2-FDEC0BE08490}" destId="{22787AFB-9810-4DB9-8396-AC153371D2DB}" srcOrd="4" destOrd="0" presId="urn:microsoft.com/office/officeart/2008/layout/RadialCluster"/>
    <dgm:cxn modelId="{4C662220-B697-4B1C-9D5D-391A85C61D57}" type="presParOf" srcId="{8F4EFE57-7D59-4BC6-BDD2-FDEC0BE08490}" destId="{9439EAE1-02A6-42A9-846D-B660E102BE21}" srcOrd="5" destOrd="0" presId="urn:microsoft.com/office/officeart/2008/layout/RadialCluster"/>
    <dgm:cxn modelId="{DB429043-544A-48E2-A3E0-F32D053AD770}" type="presParOf" srcId="{8F4EFE57-7D59-4BC6-BDD2-FDEC0BE08490}" destId="{4491B099-555C-4F89-9937-3BA77168257F}" srcOrd="6" destOrd="0" presId="urn:microsoft.com/office/officeart/2008/layout/RadialCluster"/>
    <dgm:cxn modelId="{4B53BF9E-6D37-4D63-8659-B4C66E294F69}" type="presParOf" srcId="{DBBC3C61-3A8F-48DA-94D6-B9350B4CB9CC}" destId="{A9207956-3AEC-4E6B-95FC-A18A03AA0DC2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07956-3AEC-4E6B-95FC-A18A03AA0DC2}">
      <dsp:nvSpPr>
        <dsp:cNvPr id="0" name=""/>
        <dsp:cNvSpPr/>
      </dsp:nvSpPr>
      <dsp:spPr>
        <a:xfrm rot="11755671">
          <a:off x="3241110" y="3199268"/>
          <a:ext cx="1579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961" y="0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FF536-ABF4-4517-A870-87E449047E1B}">
      <dsp:nvSpPr>
        <dsp:cNvPr id="0" name=""/>
        <dsp:cNvSpPr/>
      </dsp:nvSpPr>
      <dsp:spPr>
        <a:xfrm rot="7282335">
          <a:off x="3864121" y="3955134"/>
          <a:ext cx="4186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8641" y="0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86146-5100-4D64-BF2A-71C6E5CC49A3}">
      <dsp:nvSpPr>
        <dsp:cNvPr id="0" name=""/>
        <dsp:cNvSpPr/>
      </dsp:nvSpPr>
      <dsp:spPr>
        <a:xfrm rot="2785919">
          <a:off x="4526245" y="4001018"/>
          <a:ext cx="6199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971" y="0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229DF-0736-4C77-8775-43E474E2EFCD}">
      <dsp:nvSpPr>
        <dsp:cNvPr id="0" name=""/>
        <dsp:cNvSpPr/>
      </dsp:nvSpPr>
      <dsp:spPr>
        <a:xfrm rot="20177055">
          <a:off x="4972641" y="3099970"/>
          <a:ext cx="5592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9282" y="0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CB104-A16B-40EA-A611-E9999886E4ED}">
      <dsp:nvSpPr>
        <dsp:cNvPr id="0" name=""/>
        <dsp:cNvSpPr/>
      </dsp:nvSpPr>
      <dsp:spPr>
        <a:xfrm rot="16305516">
          <a:off x="4243503" y="3089209"/>
          <a:ext cx="2465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581" y="0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7B71C-2C01-4FC9-8625-3EC4C7D09500}">
      <dsp:nvSpPr>
        <dsp:cNvPr id="0" name=""/>
        <dsp:cNvSpPr/>
      </dsp:nvSpPr>
      <dsp:spPr>
        <a:xfrm>
          <a:off x="3396039" y="3212442"/>
          <a:ext cx="1916625" cy="563973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/>
            <a:t>국악동요</a:t>
          </a:r>
          <a:endParaRPr lang="en-US" sz="3200" kern="1200" dirty="0"/>
        </a:p>
      </dsp:txBody>
      <dsp:txXfrm>
        <a:off x="3423570" y="3239973"/>
        <a:ext cx="1861563" cy="508911"/>
      </dsp:txXfrm>
    </dsp:sp>
    <dsp:sp modelId="{70ACE1F4-FF4B-4F78-BC94-14DE501822EE}">
      <dsp:nvSpPr>
        <dsp:cNvPr id="0" name=""/>
        <dsp:cNvSpPr/>
      </dsp:nvSpPr>
      <dsp:spPr>
        <a:xfrm>
          <a:off x="3858226" y="2161196"/>
          <a:ext cx="1049411" cy="80478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[</a:t>
          </a:r>
          <a:r>
            <a:rPr lang="ko-KR" altLang="en-US" sz="1600" kern="1200" dirty="0"/>
            <a:t>민요</a:t>
          </a:r>
          <a:r>
            <a:rPr lang="en-US" sz="1600" kern="1200" dirty="0"/>
            <a:t>]</a:t>
          </a:r>
          <a:r>
            <a:rPr lang="ko-KR" altLang="en-US" sz="1600" kern="1200" dirty="0"/>
            <a:t>지역</a:t>
          </a:r>
          <a:endParaRPr lang="en-US" sz="1600" kern="1200" dirty="0"/>
        </a:p>
      </dsp:txBody>
      <dsp:txXfrm>
        <a:off x="3897512" y="2200482"/>
        <a:ext cx="970839" cy="726208"/>
      </dsp:txXfrm>
    </dsp:sp>
    <dsp:sp modelId="{6399714A-55D8-4019-8D0B-1F8DCE53E79D}">
      <dsp:nvSpPr>
        <dsp:cNvPr id="0" name=""/>
        <dsp:cNvSpPr/>
      </dsp:nvSpPr>
      <dsp:spPr>
        <a:xfrm rot="15540732">
          <a:off x="3756447" y="1709067"/>
          <a:ext cx="9211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1143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8614C-70B5-4158-8685-4BF274D0DD1E}">
      <dsp:nvSpPr>
        <dsp:cNvPr id="0" name=""/>
        <dsp:cNvSpPr/>
      </dsp:nvSpPr>
      <dsp:spPr>
        <a:xfrm>
          <a:off x="3631285" y="632356"/>
          <a:ext cx="874628" cy="6245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경기도</a:t>
          </a:r>
          <a:endParaRPr lang="en-US" sz="1800" kern="1200" dirty="0"/>
        </a:p>
      </dsp:txBody>
      <dsp:txXfrm>
        <a:off x="3661775" y="662846"/>
        <a:ext cx="813648" cy="563602"/>
      </dsp:txXfrm>
    </dsp:sp>
    <dsp:sp modelId="{8A8E66ED-B876-4373-A556-DF5C86F7D482}">
      <dsp:nvSpPr>
        <dsp:cNvPr id="0" name=""/>
        <dsp:cNvSpPr/>
      </dsp:nvSpPr>
      <dsp:spPr>
        <a:xfrm rot="17363846">
          <a:off x="4204476" y="1709068"/>
          <a:ext cx="9586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671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4FC34-3746-4E51-A8F3-4844C75B78AF}">
      <dsp:nvSpPr>
        <dsp:cNvPr id="0" name=""/>
        <dsp:cNvSpPr/>
      </dsp:nvSpPr>
      <dsp:spPr>
        <a:xfrm>
          <a:off x="4640676" y="632358"/>
          <a:ext cx="624582" cy="6245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수도</a:t>
          </a:r>
          <a:endParaRPr lang="en-US" sz="1800" kern="1200" dirty="0"/>
        </a:p>
      </dsp:txBody>
      <dsp:txXfrm>
        <a:off x="4671166" y="662848"/>
        <a:ext cx="563602" cy="563602"/>
      </dsp:txXfrm>
    </dsp:sp>
    <dsp:sp modelId="{AF7F119E-CB66-4430-86AE-65944065EDD1}">
      <dsp:nvSpPr>
        <dsp:cNvPr id="0" name=""/>
        <dsp:cNvSpPr/>
      </dsp:nvSpPr>
      <dsp:spPr>
        <a:xfrm rot="18528328">
          <a:off x="4500917" y="1732005"/>
          <a:ext cx="11015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1508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E38BC-0D11-4CE6-B4E5-EF65801D56F6}">
      <dsp:nvSpPr>
        <dsp:cNvPr id="0" name=""/>
        <dsp:cNvSpPr/>
      </dsp:nvSpPr>
      <dsp:spPr>
        <a:xfrm>
          <a:off x="5335663" y="678232"/>
          <a:ext cx="624582" cy="62458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서울</a:t>
          </a:r>
          <a:endParaRPr lang="en-US" sz="1800" kern="1200" dirty="0"/>
        </a:p>
      </dsp:txBody>
      <dsp:txXfrm>
        <a:off x="5366153" y="708722"/>
        <a:ext cx="563602" cy="563602"/>
      </dsp:txXfrm>
    </dsp:sp>
    <dsp:sp modelId="{F9D7B2F4-D901-407C-8060-740F1999B186}">
      <dsp:nvSpPr>
        <dsp:cNvPr id="0" name=""/>
        <dsp:cNvSpPr/>
      </dsp:nvSpPr>
      <dsp:spPr>
        <a:xfrm rot="13966853">
          <a:off x="3194590" y="1723204"/>
          <a:ext cx="11000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0028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9BF46-D18B-4764-A20C-50AE96F67A64}">
      <dsp:nvSpPr>
        <dsp:cNvPr id="0" name=""/>
        <dsp:cNvSpPr/>
      </dsp:nvSpPr>
      <dsp:spPr>
        <a:xfrm>
          <a:off x="2862422" y="660629"/>
          <a:ext cx="624582" cy="6245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궁</a:t>
          </a:r>
          <a:endParaRPr lang="en-US" sz="2800" kern="1200" dirty="0"/>
        </a:p>
      </dsp:txBody>
      <dsp:txXfrm>
        <a:off x="2892912" y="691119"/>
        <a:ext cx="563602" cy="563602"/>
      </dsp:txXfrm>
    </dsp:sp>
    <dsp:sp modelId="{140541B9-C65F-4538-AD95-744FB930F998}">
      <dsp:nvSpPr>
        <dsp:cNvPr id="0" name=""/>
        <dsp:cNvSpPr/>
      </dsp:nvSpPr>
      <dsp:spPr>
        <a:xfrm>
          <a:off x="5508308" y="2411179"/>
          <a:ext cx="790259" cy="80548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[</a:t>
          </a:r>
          <a:r>
            <a:rPr lang="ko-KR" altLang="en-US" sz="1600" kern="1200" dirty="0"/>
            <a:t>음정</a:t>
          </a:r>
          <a:r>
            <a:rPr lang="en-US" altLang="ko-KR" sz="1600" kern="1200" dirty="0"/>
            <a:t>] </a:t>
          </a:r>
          <a:r>
            <a:rPr lang="ko-KR" altLang="en-US" sz="1600" kern="1200" dirty="0"/>
            <a:t>경기민요</a:t>
          </a:r>
          <a:r>
            <a:rPr lang="en-US" altLang="ko-KR" sz="1600" kern="1200" dirty="0"/>
            <a:t> </a:t>
          </a:r>
          <a:endParaRPr lang="en-US" sz="1600" kern="1200" dirty="0"/>
        </a:p>
      </dsp:txBody>
      <dsp:txXfrm>
        <a:off x="5546885" y="2449756"/>
        <a:ext cx="713105" cy="728327"/>
      </dsp:txXfrm>
    </dsp:sp>
    <dsp:sp modelId="{D9E0FB65-E74A-4B92-B922-B9C9F9984C40}">
      <dsp:nvSpPr>
        <dsp:cNvPr id="0" name=""/>
        <dsp:cNvSpPr/>
      </dsp:nvSpPr>
      <dsp:spPr>
        <a:xfrm rot="19258706">
          <a:off x="6182693" y="2166679"/>
          <a:ext cx="10388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809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BCCA8-C2C6-4229-B1C4-9233139BA232}">
      <dsp:nvSpPr>
        <dsp:cNvPr id="0" name=""/>
        <dsp:cNvSpPr/>
      </dsp:nvSpPr>
      <dsp:spPr>
        <a:xfrm>
          <a:off x="6857762" y="1270866"/>
          <a:ext cx="1197587" cy="5687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늴리리야</a:t>
          </a:r>
          <a:endParaRPr lang="en-US" sz="1800" kern="1200" dirty="0"/>
        </a:p>
      </dsp:txBody>
      <dsp:txXfrm>
        <a:off x="6885528" y="1298632"/>
        <a:ext cx="1142055" cy="513256"/>
      </dsp:txXfrm>
    </dsp:sp>
    <dsp:sp modelId="{355D1C3D-77F7-4D3D-8D4F-048A78CCAD2E}">
      <dsp:nvSpPr>
        <dsp:cNvPr id="0" name=""/>
        <dsp:cNvSpPr/>
      </dsp:nvSpPr>
      <dsp:spPr>
        <a:xfrm rot="21181853">
          <a:off x="6297249" y="2743956"/>
          <a:ext cx="3570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7095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E30C9-9852-475E-9548-235350E9B082}">
      <dsp:nvSpPr>
        <dsp:cNvPr id="0" name=""/>
        <dsp:cNvSpPr/>
      </dsp:nvSpPr>
      <dsp:spPr>
        <a:xfrm>
          <a:off x="6653025" y="2149161"/>
          <a:ext cx="1530705" cy="9591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/>
            <a:t>경토리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dirty="0" err="1"/>
            <a:t>솔라도레미</a:t>
          </a:r>
          <a:endParaRPr lang="en-US" sz="1800" kern="1200" dirty="0"/>
        </a:p>
      </dsp:txBody>
      <dsp:txXfrm>
        <a:off x="6699847" y="2195983"/>
        <a:ext cx="1437061" cy="865506"/>
      </dsp:txXfrm>
    </dsp:sp>
    <dsp:sp modelId="{42DF7241-6136-4115-8C87-EAFDC920BB7D}">
      <dsp:nvSpPr>
        <dsp:cNvPr id="0" name=""/>
        <dsp:cNvSpPr/>
      </dsp:nvSpPr>
      <dsp:spPr>
        <a:xfrm>
          <a:off x="4840582" y="4225620"/>
          <a:ext cx="1123971" cy="74154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[</a:t>
          </a:r>
          <a:r>
            <a:rPr lang="ko-KR" altLang="en-US" sz="1600" kern="1200" dirty="0"/>
            <a:t>박자</a:t>
          </a:r>
          <a:r>
            <a:rPr lang="en-US" altLang="ko-KR" sz="1600" kern="1200" dirty="0"/>
            <a:t>] </a:t>
          </a:r>
          <a:r>
            <a:rPr lang="ko-KR" altLang="en-US" sz="1600" kern="1200" dirty="0"/>
            <a:t>리듬</a:t>
          </a:r>
          <a:endParaRPr lang="en-US" sz="1600" kern="1200" dirty="0"/>
        </a:p>
      </dsp:txBody>
      <dsp:txXfrm>
        <a:off x="4876781" y="4261819"/>
        <a:ext cx="1051573" cy="669151"/>
      </dsp:txXfrm>
    </dsp:sp>
    <dsp:sp modelId="{029C4988-3360-4A7E-B435-C0A439A504E3}">
      <dsp:nvSpPr>
        <dsp:cNvPr id="0" name=""/>
        <dsp:cNvSpPr/>
      </dsp:nvSpPr>
      <dsp:spPr>
        <a:xfrm rot="79778">
          <a:off x="5964395" y="4623135"/>
          <a:ext cx="11804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0435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427C8-EEB0-4DA6-AFB1-1EC10B0EEC2F}">
      <dsp:nvSpPr>
        <dsp:cNvPr id="0" name=""/>
        <dsp:cNvSpPr/>
      </dsp:nvSpPr>
      <dsp:spPr>
        <a:xfrm>
          <a:off x="7144672" y="4206541"/>
          <a:ext cx="1141002" cy="8870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굿거리장단</a:t>
          </a:r>
          <a:endParaRPr lang="en-US" sz="1400" kern="1200" dirty="0"/>
        </a:p>
      </dsp:txBody>
      <dsp:txXfrm>
        <a:off x="7187975" y="4249844"/>
        <a:ext cx="1054396" cy="800457"/>
      </dsp:txXfrm>
    </dsp:sp>
    <dsp:sp modelId="{AFE4D25A-316B-4696-9314-A63A5FC8CD87}">
      <dsp:nvSpPr>
        <dsp:cNvPr id="0" name=""/>
        <dsp:cNvSpPr/>
      </dsp:nvSpPr>
      <dsp:spPr>
        <a:xfrm rot="1538703">
          <a:off x="5900716" y="5146667"/>
          <a:ext cx="12960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6090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F2FDB-8999-4A67-B892-1EEB2DDB0EF7}">
      <dsp:nvSpPr>
        <dsp:cNvPr id="0" name=""/>
        <dsp:cNvSpPr/>
      </dsp:nvSpPr>
      <dsp:spPr>
        <a:xfrm>
          <a:off x="6780733" y="5427138"/>
          <a:ext cx="1553700" cy="40770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빨라요</a:t>
          </a:r>
          <a:r>
            <a:rPr lang="en-US" altLang="ko-KR" sz="1400" kern="1200" dirty="0"/>
            <a:t>/</a:t>
          </a:r>
          <a:r>
            <a:rPr lang="ko-KR" altLang="en-US" sz="1400" kern="1200" dirty="0"/>
            <a:t>느려요</a:t>
          </a:r>
          <a:endParaRPr lang="en-US" sz="1400" kern="1200" dirty="0"/>
        </a:p>
      </dsp:txBody>
      <dsp:txXfrm>
        <a:off x="6800635" y="5447040"/>
        <a:ext cx="1513896" cy="367899"/>
      </dsp:txXfrm>
    </dsp:sp>
    <dsp:sp modelId="{8952323A-7006-4F7F-B55F-DACA991AB0D4}">
      <dsp:nvSpPr>
        <dsp:cNvPr id="0" name=""/>
        <dsp:cNvSpPr/>
      </dsp:nvSpPr>
      <dsp:spPr>
        <a:xfrm>
          <a:off x="3119188" y="4133853"/>
          <a:ext cx="1259451" cy="7070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[</a:t>
          </a:r>
          <a:r>
            <a:rPr lang="ko-KR" altLang="en-US" sz="1600" kern="1200" dirty="0"/>
            <a:t>표현</a:t>
          </a:r>
          <a:r>
            <a:rPr lang="en-US" altLang="ko-KR" sz="1600" kern="1200" dirty="0"/>
            <a:t>] </a:t>
          </a:r>
          <a:r>
            <a:rPr lang="ko-KR" altLang="en-US" sz="1600" kern="1200" dirty="0"/>
            <a:t>가사</a:t>
          </a:r>
          <a:endParaRPr lang="en-US" sz="1600" kern="1200" dirty="0"/>
        </a:p>
      </dsp:txBody>
      <dsp:txXfrm>
        <a:off x="3153703" y="4168368"/>
        <a:ext cx="1190421" cy="638017"/>
      </dsp:txXfrm>
    </dsp:sp>
    <dsp:sp modelId="{4A1E0D9B-B8DF-41F9-8868-EFC69D4D2045}">
      <dsp:nvSpPr>
        <dsp:cNvPr id="0" name=""/>
        <dsp:cNvSpPr/>
      </dsp:nvSpPr>
      <dsp:spPr>
        <a:xfrm rot="6807597">
          <a:off x="2725034" y="5412032"/>
          <a:ext cx="12451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5192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20789-9D0C-4164-8789-17C74CA05978}">
      <dsp:nvSpPr>
        <dsp:cNvPr id="0" name=""/>
        <dsp:cNvSpPr/>
      </dsp:nvSpPr>
      <dsp:spPr>
        <a:xfrm>
          <a:off x="2643254" y="5983164"/>
          <a:ext cx="636710" cy="6367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/>
            <a:t>사음절</a:t>
          </a:r>
          <a:endParaRPr lang="en-US" sz="1600" kern="1200" dirty="0"/>
        </a:p>
      </dsp:txBody>
      <dsp:txXfrm>
        <a:off x="2674336" y="6014246"/>
        <a:ext cx="574546" cy="574546"/>
      </dsp:txXfrm>
    </dsp:sp>
    <dsp:sp modelId="{FA8A0589-591B-41F2-80C6-C5B64E9524E3}">
      <dsp:nvSpPr>
        <dsp:cNvPr id="0" name=""/>
        <dsp:cNvSpPr/>
      </dsp:nvSpPr>
      <dsp:spPr>
        <a:xfrm rot="4052011">
          <a:off x="3513247" y="5412030"/>
          <a:ext cx="12360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073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7976-DE52-4627-868F-0CB9A9FC227B}">
      <dsp:nvSpPr>
        <dsp:cNvPr id="0" name=""/>
        <dsp:cNvSpPr/>
      </dsp:nvSpPr>
      <dsp:spPr>
        <a:xfrm>
          <a:off x="4180756" y="5983160"/>
          <a:ext cx="636710" cy="63671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슬퍼요</a:t>
          </a:r>
          <a:endParaRPr lang="en-US" sz="1600" kern="1200" dirty="0"/>
        </a:p>
      </dsp:txBody>
      <dsp:txXfrm>
        <a:off x="4211838" y="6014242"/>
        <a:ext cx="574546" cy="574546"/>
      </dsp:txXfrm>
    </dsp:sp>
    <dsp:sp modelId="{61FFDA79-0BA8-469C-B148-28393EAE0514}">
      <dsp:nvSpPr>
        <dsp:cNvPr id="0" name=""/>
        <dsp:cNvSpPr/>
      </dsp:nvSpPr>
      <dsp:spPr>
        <a:xfrm rot="5389469">
          <a:off x="3180612" y="5412032"/>
          <a:ext cx="11422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2268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43737-B1B3-4C99-912D-3185A7FD2662}">
      <dsp:nvSpPr>
        <dsp:cNvPr id="0" name=""/>
        <dsp:cNvSpPr/>
      </dsp:nvSpPr>
      <dsp:spPr>
        <a:xfrm>
          <a:off x="3436116" y="5983164"/>
          <a:ext cx="636710" cy="636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기뻐요</a:t>
          </a:r>
          <a:endParaRPr lang="en-US" sz="1600" kern="1200" dirty="0"/>
        </a:p>
      </dsp:txBody>
      <dsp:txXfrm>
        <a:off x="3467198" y="6014246"/>
        <a:ext cx="574546" cy="574546"/>
      </dsp:txXfrm>
    </dsp:sp>
    <dsp:sp modelId="{C6F51994-0DD8-4A5F-A16A-4501BC8C8160}">
      <dsp:nvSpPr>
        <dsp:cNvPr id="0" name=""/>
        <dsp:cNvSpPr/>
      </dsp:nvSpPr>
      <dsp:spPr>
        <a:xfrm>
          <a:off x="2220789" y="2676776"/>
          <a:ext cx="1023352" cy="70958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[</a:t>
          </a:r>
          <a:r>
            <a:rPr lang="ko-KR" altLang="en-US" sz="1600" kern="1200" dirty="0"/>
            <a:t>악기</a:t>
          </a:r>
          <a:r>
            <a:rPr lang="en-US" altLang="ko-KR" sz="1600" kern="1200" dirty="0"/>
            <a:t>]</a:t>
          </a:r>
          <a:endParaRPr lang="en-US" sz="1600" kern="1200" dirty="0"/>
        </a:p>
      </dsp:txBody>
      <dsp:txXfrm>
        <a:off x="2255428" y="2711415"/>
        <a:ext cx="954074" cy="640310"/>
      </dsp:txXfrm>
    </dsp:sp>
    <dsp:sp modelId="{CE74BEC5-707A-471B-B297-E43833BCF073}">
      <dsp:nvSpPr>
        <dsp:cNvPr id="0" name=""/>
        <dsp:cNvSpPr/>
      </dsp:nvSpPr>
      <dsp:spPr>
        <a:xfrm rot="13235692">
          <a:off x="1613550" y="2416063"/>
          <a:ext cx="8013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1322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822C2-EFC8-478B-90EA-9DF266D62CA9}">
      <dsp:nvSpPr>
        <dsp:cNvPr id="0" name=""/>
        <dsp:cNvSpPr/>
      </dsp:nvSpPr>
      <dsp:spPr>
        <a:xfrm>
          <a:off x="545912" y="870304"/>
          <a:ext cx="1164065" cy="15725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관악기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/>
            <a:t>대금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/>
            <a:t>피리</a:t>
          </a:r>
          <a:endParaRPr lang="en-US" sz="1600" kern="1200" dirty="0"/>
        </a:p>
      </dsp:txBody>
      <dsp:txXfrm>
        <a:off x="602737" y="927129"/>
        <a:ext cx="1050415" cy="1458897"/>
      </dsp:txXfrm>
    </dsp:sp>
    <dsp:sp modelId="{DFEB2993-51BC-45C6-B466-994BAA4BF166}">
      <dsp:nvSpPr>
        <dsp:cNvPr id="0" name=""/>
        <dsp:cNvSpPr/>
      </dsp:nvSpPr>
      <dsp:spPr>
        <a:xfrm rot="7802984">
          <a:off x="1441324" y="3848841"/>
          <a:ext cx="12083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8321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87AFB-9810-4DB9-8396-AC153371D2DB}">
      <dsp:nvSpPr>
        <dsp:cNvPr id="0" name=""/>
        <dsp:cNvSpPr/>
      </dsp:nvSpPr>
      <dsp:spPr>
        <a:xfrm>
          <a:off x="542034" y="3938407"/>
          <a:ext cx="1114701" cy="20719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현악기</a:t>
          </a:r>
          <a:endParaRPr lang="en-US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가야금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거문고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아쟁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해금</a:t>
          </a:r>
          <a:endParaRPr lang="en-US" sz="1400" kern="1200" dirty="0"/>
        </a:p>
      </dsp:txBody>
      <dsp:txXfrm>
        <a:off x="596449" y="3992822"/>
        <a:ext cx="1005871" cy="1963102"/>
      </dsp:txXfrm>
    </dsp:sp>
    <dsp:sp modelId="{9439EAE1-02A6-42A9-846D-B660E102BE21}">
      <dsp:nvSpPr>
        <dsp:cNvPr id="0" name=""/>
        <dsp:cNvSpPr/>
      </dsp:nvSpPr>
      <dsp:spPr>
        <a:xfrm rot="10529769">
          <a:off x="1602174" y="3096200"/>
          <a:ext cx="6195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571" y="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1B099-555C-4F89-9937-3BA77168257F}">
      <dsp:nvSpPr>
        <dsp:cNvPr id="0" name=""/>
        <dsp:cNvSpPr/>
      </dsp:nvSpPr>
      <dsp:spPr>
        <a:xfrm>
          <a:off x="446737" y="2668189"/>
          <a:ext cx="1156393" cy="99576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타악기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dirty="0"/>
            <a:t>장구</a:t>
          </a:r>
          <a:endParaRPr lang="en-US" sz="1800" kern="1200" dirty="0"/>
        </a:p>
      </dsp:txBody>
      <dsp:txXfrm>
        <a:off x="495346" y="2716798"/>
        <a:ext cx="1059175" cy="898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32980A-A4F7-4193-85C3-00D8A1CF118F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2019-11-20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4F4DD22-BDD4-41C2-B67E-7479700E7989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603C52C-5E29-41AF-BAA3-8217E886DA08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DA11B3-CE10-4CAE-AAF2-10A4173379E2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289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921-FB3E-45E4-B8CF-D832CCA19285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9153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568A-5A37-4317-BC16-6C3CF42A805E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1286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E0EA-EC33-44BD-A16E-57EA064BC4BA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6225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512951-D712-456D-AE58-5114ED9046F4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D22F896-40B5-4ADD-8801-0D06FADFA095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10281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0CA1-CC30-4E6C-970A-1129FC40104B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152727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81C6-5B68-4D86-AAB9-5285A88FDE9E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54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7572-F268-4077-B8A8-B616159C8E2C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6233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0CA1-CC30-4E6C-970A-1129FC40104B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6431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F22A29F-CB8D-4D1E-9EA3-76585D4FA472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rtl="0"/>
            <a:fld id="{6D22F896-40B5-4ADD-8801-0D06FADFA095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6335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1914F66-4FDF-48A0-98BE-6AF6CDB736ED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rtl="0"/>
            <a:endParaRPr lang="ko-KR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rtl="0"/>
            <a:fld id="{6D22F896-40B5-4ADD-8801-0D06FADFA095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3535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0FC0CA1-CC30-4E6C-970A-1129FC40104B}" type="datetime1">
              <a:rPr lang="ko-KR" altLang="en-US" smtClean="0"/>
              <a:pPr/>
              <a:t>2019-11-20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87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AiSbUgQXc?feature=oembed" TargetMode="External"/><Relationship Id="rId5" Type="http://schemas.openxmlformats.org/officeDocument/2006/relationships/hyperlink" Target="https://www.youtube.com/watch?v=tEAiSbUgQXc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XMKZ01ECY" TargetMode="External"/><Relationship Id="rId2" Type="http://schemas.openxmlformats.org/officeDocument/2006/relationships/hyperlink" Target="https://www.youtube.com/watch?v=SBO_Y8yPfN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0c-iB9TOos" TargetMode="External"/><Relationship Id="rId4" Type="http://schemas.openxmlformats.org/officeDocument/2006/relationships/hyperlink" Target="https://www.youtube.com/watch?v=TCy6Myae0bQ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AiSbUgQXc?feature=oembed" TargetMode="External"/><Relationship Id="rId4" Type="http://schemas.openxmlformats.org/officeDocument/2006/relationships/hyperlink" Target="https://www.youtube.com/watch?v=tEAiSbUgQX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K69A-QMoMK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6" y="1231506"/>
            <a:ext cx="6461812" cy="4394988"/>
          </a:xfrm>
        </p:spPr>
        <p:txBody>
          <a:bodyPr rtlCol="0">
            <a:normAutofit/>
          </a:bodyPr>
          <a:lstStyle/>
          <a:p>
            <a:r>
              <a:rPr lang="ko-KR" altLang="en-US" sz="4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국악동요</a:t>
            </a:r>
            <a:endParaRPr lang="en-US" altLang="ko-KR" sz="4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804" y="3027223"/>
            <a:ext cx="3207933" cy="803553"/>
          </a:xfrm>
        </p:spPr>
        <p:txBody>
          <a:bodyPr rtlCol="0" anchor="ctr">
            <a:normAutofit/>
          </a:bodyPr>
          <a:lstStyle/>
          <a:p>
            <a:pPr algn="r"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민요</a:t>
            </a:r>
            <a:endParaRPr lang="en-US" altLang="ko-KR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3CFDC8A-6E8E-4A39-B6D7-126ED63A4F50}"/>
              </a:ext>
            </a:extLst>
          </p:cNvPr>
          <p:cNvSpPr/>
          <p:nvPr/>
        </p:nvSpPr>
        <p:spPr>
          <a:xfrm>
            <a:off x="8475296" y="5993909"/>
            <a:ext cx="3573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dirty="0"/>
              <a:t>Stage</a:t>
            </a:r>
            <a:r>
              <a:rPr lang="ko-KR" altLang="en-US" sz="2000" dirty="0"/>
              <a:t> </a:t>
            </a:r>
            <a:r>
              <a:rPr lang="en-US" altLang="ko-KR" sz="2000" dirty="0"/>
              <a:t>1 Music with geography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46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A5E6584-2625-4F82-B26B-47677FE3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724" y="180975"/>
            <a:ext cx="3090672" cy="574607"/>
          </a:xfrm>
        </p:spPr>
        <p:txBody>
          <a:bodyPr anchor="b">
            <a:normAutofit/>
          </a:bodyPr>
          <a:lstStyle/>
          <a:p>
            <a:r>
              <a:rPr lang="ko-KR" altLang="en-US" sz="3200" dirty="0">
                <a:solidFill>
                  <a:schemeClr val="accent1"/>
                </a:solidFill>
              </a:rPr>
              <a:t>늴리리야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B9C6B-C36B-4FB1-B504-46B350C4DB2F}"/>
              </a:ext>
            </a:extLst>
          </p:cNvPr>
          <p:cNvSpPr txBox="1"/>
          <p:nvPr/>
        </p:nvSpPr>
        <p:spPr>
          <a:xfrm>
            <a:off x="7800625" y="2975626"/>
            <a:ext cx="4391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FFFF00"/>
                </a:solidFill>
              </a:rPr>
              <a:t>늴리리야 뜻</a:t>
            </a:r>
            <a:r>
              <a:rPr lang="en-US" altLang="ko-KR" sz="2400" dirty="0">
                <a:solidFill>
                  <a:srgbClr val="FFFF00"/>
                </a:solidFill>
              </a:rPr>
              <a:t>: 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                   </a:t>
            </a:r>
            <a:r>
              <a:rPr lang="ko-KR" altLang="en-US" dirty="0">
                <a:solidFill>
                  <a:srgbClr val="FFFF00"/>
                </a:solidFill>
              </a:rPr>
              <a:t>관악기의 소리를 흉내 낸 소리</a:t>
            </a:r>
            <a:endParaRPr lang="en-US" altLang="ko-KR" dirty="0">
              <a:solidFill>
                <a:srgbClr val="FFFF00"/>
              </a:solidFill>
            </a:endParaRPr>
          </a:p>
          <a:p>
            <a:endParaRPr lang="en-US" altLang="ko-KR" dirty="0">
              <a:solidFill>
                <a:srgbClr val="FFFF00"/>
              </a:solidFill>
            </a:endParaRPr>
          </a:p>
          <a:p>
            <a:endParaRPr lang="en-US" altLang="ko-KR" dirty="0">
              <a:solidFill>
                <a:srgbClr val="FFFF00"/>
              </a:solidFill>
            </a:endParaRPr>
          </a:p>
          <a:p>
            <a:endParaRPr lang="en-US" altLang="ko-KR" dirty="0">
              <a:solidFill>
                <a:srgbClr val="FFFF00"/>
              </a:solidFill>
            </a:endParaRPr>
          </a:p>
          <a:p>
            <a:endParaRPr lang="en-US" altLang="ko-KR" dirty="0">
              <a:solidFill>
                <a:srgbClr val="FFFF00"/>
              </a:solidFill>
            </a:endParaRPr>
          </a:p>
          <a:p>
            <a:r>
              <a:rPr lang="ko-KR" altLang="en-US" sz="2400" dirty="0">
                <a:solidFill>
                  <a:srgbClr val="FFFF00"/>
                </a:solidFill>
              </a:rPr>
              <a:t>유래</a:t>
            </a:r>
            <a:r>
              <a:rPr lang="en-US" altLang="ko-KR" sz="2400" dirty="0">
                <a:solidFill>
                  <a:srgbClr val="FFFF00"/>
                </a:solidFill>
              </a:rPr>
              <a:t>: 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                           1. </a:t>
            </a:r>
            <a:r>
              <a:rPr lang="ko-KR" altLang="en-US" dirty="0">
                <a:solidFill>
                  <a:srgbClr val="FFFF00"/>
                </a:solidFill>
              </a:rPr>
              <a:t>서울 지방 무당의 소리 </a:t>
            </a:r>
            <a:endParaRPr lang="en-AU" altLang="ko-KR" dirty="0">
              <a:solidFill>
                <a:srgbClr val="FFFF00"/>
              </a:solidFill>
            </a:endParaRPr>
          </a:p>
          <a:p>
            <a:r>
              <a:rPr lang="en-AU" altLang="ko-KR" dirty="0">
                <a:solidFill>
                  <a:srgbClr val="FFFF00"/>
                </a:solidFill>
              </a:rPr>
              <a:t>                                </a:t>
            </a:r>
            <a:r>
              <a:rPr lang="en-US" altLang="ko-KR" dirty="0">
                <a:solidFill>
                  <a:srgbClr val="FFFF00"/>
                </a:solidFill>
              </a:rPr>
              <a:t>&lt;</a:t>
            </a:r>
            <a:r>
              <a:rPr lang="ko-KR" altLang="en-US" dirty="0">
                <a:solidFill>
                  <a:srgbClr val="FFFF00"/>
                </a:solidFill>
              </a:rPr>
              <a:t>창부타령</a:t>
            </a:r>
            <a:r>
              <a:rPr lang="en-US" altLang="ko-KR" dirty="0">
                <a:solidFill>
                  <a:srgbClr val="FFFF00"/>
                </a:solidFill>
              </a:rPr>
              <a:t>&gt;</a:t>
            </a:r>
            <a:r>
              <a:rPr lang="ko-KR" altLang="en-US" dirty="0">
                <a:solidFill>
                  <a:srgbClr val="FFFF00"/>
                </a:solidFill>
              </a:rPr>
              <a:t>에서 변형</a:t>
            </a:r>
            <a:endParaRPr lang="en-US" altLang="ko-KR" dirty="0">
              <a:solidFill>
                <a:srgbClr val="FFFF00"/>
              </a:solidFill>
            </a:endParaRPr>
          </a:p>
          <a:p>
            <a:r>
              <a:rPr lang="en-US" altLang="ko-KR" dirty="0">
                <a:solidFill>
                  <a:srgbClr val="FFFF00"/>
                </a:solidFill>
              </a:rPr>
              <a:t>                                 2. </a:t>
            </a:r>
            <a:r>
              <a:rPr lang="ko-KR" altLang="en-US" dirty="0">
                <a:solidFill>
                  <a:srgbClr val="FFFF00"/>
                </a:solidFill>
              </a:rPr>
              <a:t>일제강점기 신민요</a:t>
            </a:r>
          </a:p>
        </p:txBody>
      </p:sp>
      <p:pic>
        <p:nvPicPr>
          <p:cNvPr id="20" name="온라인 미디어 19" title="￫ﾯﾼ￬ﾚﾔ  ￢ﾘﾆ  ￫ﾊﾴ￫ﾦﾬ￫ﾦﾬ￬ﾕﾼ  /￫ﾏﾄ￫ﾝﾼ￬ﾧﾀ ￭ﾃﾀ￫ﾠﾹ">
            <a:hlinkClick r:id="" action="ppaction://media"/>
            <a:extLst>
              <a:ext uri="{FF2B5EF4-FFF2-40B4-BE49-F238E27FC236}">
                <a16:creationId xmlns:a16="http://schemas.microsoft.com/office/drawing/2014/main" id="{28A020CE-A369-4407-93B1-77645B98AA4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0604" y="3935603"/>
            <a:ext cx="5250920" cy="2953561"/>
          </a:xfrm>
          <a:prstGeom prst="rect">
            <a:avLst/>
          </a:prstGeom>
        </p:spPr>
      </p:pic>
      <p:pic>
        <p:nvPicPr>
          <p:cNvPr id="9" name="그림 17">
            <a:extLst>
              <a:ext uri="{FF2B5EF4-FFF2-40B4-BE49-F238E27FC236}">
                <a16:creationId xmlns:a16="http://schemas.microsoft.com/office/drawing/2014/main" id="{0EE3B81F-5F40-4EE5-B2AE-4875984E9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02" y="20738"/>
            <a:ext cx="5028123" cy="382137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967157E-D0ED-47FC-9CD3-216F3DCBD388}"/>
              </a:ext>
            </a:extLst>
          </p:cNvPr>
          <p:cNvSpPr/>
          <p:nvPr/>
        </p:nvSpPr>
        <p:spPr>
          <a:xfrm>
            <a:off x="6671748" y="6488668"/>
            <a:ext cx="4862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ko-KR" dirty="0">
                <a:hlinkClick r:id="rId5"/>
              </a:rPr>
              <a:t>https://www.youtube.com/watch?v=tEAiSbUgQXc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1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스크린샷이(가) 표시된 사진&#10;&#10;자동 생성된 설명">
            <a:extLst>
              <a:ext uri="{FF2B5EF4-FFF2-40B4-BE49-F238E27FC236}">
                <a16:creationId xmlns:a16="http://schemas.microsoft.com/office/drawing/2014/main" id="{02B299FD-82E1-404C-BF47-3E398F15F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797" y="38733"/>
            <a:ext cx="9040710" cy="678053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C1432E-66DD-4928-B76F-186BD536A683}"/>
              </a:ext>
            </a:extLst>
          </p:cNvPr>
          <p:cNvSpPr txBox="1"/>
          <p:nvPr/>
        </p:nvSpPr>
        <p:spPr>
          <a:xfrm>
            <a:off x="5637882" y="3876675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솔          라          도            레         미</a:t>
            </a:r>
            <a:endParaRPr lang="en-US" altLang="ko-KR" dirty="0"/>
          </a:p>
          <a:p>
            <a:r>
              <a:rPr lang="en-US" altLang="ko-KR" dirty="0"/>
              <a:t>G            A           C             D          E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F9CA2C-580A-426E-B6F3-582032B0EB52}"/>
              </a:ext>
            </a:extLst>
          </p:cNvPr>
          <p:cNvSpPr txBox="1"/>
          <p:nvPr/>
        </p:nvSpPr>
        <p:spPr>
          <a:xfrm>
            <a:off x="7286625" y="5648325"/>
            <a:ext cx="4117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경기민요에 나타나는 음계예요</a:t>
            </a:r>
            <a:r>
              <a:rPr lang="en-US" altLang="ko-K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5</a:t>
            </a:r>
            <a:r>
              <a:rPr lang="ko-KR" altLang="en-US" dirty="0"/>
              <a:t>음 음계예요</a:t>
            </a:r>
            <a:r>
              <a:rPr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특징</a:t>
            </a:r>
            <a:r>
              <a:rPr lang="en-US" altLang="ko-KR" dirty="0"/>
              <a:t>: </a:t>
            </a:r>
            <a:r>
              <a:rPr lang="ko-KR" altLang="en-US" dirty="0" err="1"/>
              <a:t>하행시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/>
              <a:t>도 라 </a:t>
            </a:r>
            <a:r>
              <a:rPr lang="ko-KR" altLang="en-US" dirty="0" err="1"/>
              <a:t>솔＇이</a:t>
            </a:r>
            <a:r>
              <a:rPr lang="ko-KR" altLang="en-US" dirty="0"/>
              <a:t> 주로 나타나요</a:t>
            </a:r>
            <a:r>
              <a:rPr lang="en-US" altLang="ko-KR" dirty="0"/>
              <a:t>.  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44A1F-6829-4581-849E-256170238BC9}"/>
              </a:ext>
            </a:extLst>
          </p:cNvPr>
          <p:cNvSpPr txBox="1"/>
          <p:nvPr/>
        </p:nvSpPr>
        <p:spPr>
          <a:xfrm>
            <a:off x="914399" y="209550"/>
            <a:ext cx="441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/>
              <a:t>경기 민요 음계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12D7BC6-EE1A-4285-9CB8-580BB1592A47}"/>
              </a:ext>
            </a:extLst>
          </p:cNvPr>
          <p:cNvCxnSpPr>
            <a:cxnSpLocks/>
          </p:cNvCxnSpPr>
          <p:nvPr/>
        </p:nvCxnSpPr>
        <p:spPr>
          <a:xfrm>
            <a:off x="5331125" y="517585"/>
            <a:ext cx="1240157" cy="1063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>
            <a:extLst>
              <a:ext uri="{FF2B5EF4-FFF2-40B4-BE49-F238E27FC236}">
                <a16:creationId xmlns:a16="http://schemas.microsoft.com/office/drawing/2014/main" id="{5D26CB67-156E-455E-866C-4A2A6C3DB75B}"/>
              </a:ext>
            </a:extLst>
          </p:cNvPr>
          <p:cNvSpPr/>
          <p:nvPr/>
        </p:nvSpPr>
        <p:spPr>
          <a:xfrm>
            <a:off x="6575902" y="99715"/>
            <a:ext cx="2309305" cy="1142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>
                <a:solidFill>
                  <a:srgbClr val="FF0000"/>
                </a:solidFill>
              </a:rPr>
              <a:t>경토리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9D99B0-EBCB-4D88-A5A8-A02FACFF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10107"/>
            <a:ext cx="10178322" cy="558519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하행 음 </a:t>
            </a:r>
            <a:r>
              <a:rPr lang="en-US" altLang="ko-KR" dirty="0"/>
              <a:t>(</a:t>
            </a:r>
            <a:r>
              <a:rPr lang="ko-KR" altLang="en-US" dirty="0"/>
              <a:t>내려가는 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DC4BDCE-D606-487F-BC97-BF0578286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087" y="982649"/>
            <a:ext cx="7659755" cy="58214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42ADA-97E4-4E12-A8E3-5662A62D4464}"/>
              </a:ext>
            </a:extLst>
          </p:cNvPr>
          <p:cNvSpPr txBox="1"/>
          <p:nvPr/>
        </p:nvSpPr>
        <p:spPr>
          <a:xfrm>
            <a:off x="7998489" y="109527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도 라 솔</a:t>
            </a:r>
            <a:r>
              <a:rPr lang="en-US" altLang="ko-KR" dirty="0"/>
              <a:t>- </a:t>
            </a:r>
            <a:r>
              <a:rPr lang="ko-KR" altLang="en-US" dirty="0"/>
              <a:t>찾기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613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EEF82B-9B9F-401B-AF0E-CF0CFF62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678" y="170350"/>
            <a:ext cx="10178322" cy="49225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반복되요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701AD3B-1F70-41AB-8F96-A2B048EFF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526" y="885126"/>
            <a:ext cx="7859044" cy="597287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FB17CF-CC0C-468F-8D36-A34B6DF6C9FE}"/>
              </a:ext>
            </a:extLst>
          </p:cNvPr>
          <p:cNvSpPr txBox="1"/>
          <p:nvPr/>
        </p:nvSpPr>
        <p:spPr>
          <a:xfrm>
            <a:off x="6168048" y="6285010"/>
            <a:ext cx="437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1-3</a:t>
            </a:r>
            <a:r>
              <a:rPr lang="ko-KR" altLang="en-US" sz="2400" dirty="0"/>
              <a:t>마디와 </a:t>
            </a:r>
            <a:r>
              <a:rPr lang="en-US" altLang="ko-KR" sz="2400" dirty="0"/>
              <a:t>4-6</a:t>
            </a:r>
            <a:r>
              <a:rPr lang="ko-KR" altLang="en-US" sz="2400" dirty="0"/>
              <a:t>마디가 </a:t>
            </a:r>
            <a:r>
              <a:rPr lang="ko-KR" altLang="en-US" sz="3600" dirty="0">
                <a:solidFill>
                  <a:srgbClr val="FF0000"/>
                </a:solidFill>
              </a:rPr>
              <a:t>같아요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9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Freeform: Shape 18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B197AFD-0501-4AE1-AED5-326D8255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ko-KR" altLang="en-US" sz="2400" spc="800" dirty="0">
                <a:solidFill>
                  <a:srgbClr val="2A1A00"/>
                </a:solidFill>
              </a:rPr>
              <a:t>노래 부르기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53D4DA6F-32A3-4C50-853B-57FE4E9DC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956" y="72529"/>
            <a:ext cx="6428129" cy="48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996586D-C114-4138-BF0B-E8EC0B8F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 sz="3200" dirty="0"/>
              <a:t>늴리리야 편곡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A8D96D5-82BE-48C7-9C64-5BA8EBD13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r>
              <a:rPr lang="en-US" altLang="ko-KR" sz="1600" dirty="0"/>
              <a:t>K-pop</a:t>
            </a:r>
          </a:p>
          <a:p>
            <a:r>
              <a:rPr lang="ko-KR" altLang="en-US" sz="1600" dirty="0"/>
              <a:t>포미닛 늴리리야</a:t>
            </a:r>
            <a:endParaRPr lang="en-US" altLang="ko-KR" sz="1600" dirty="0"/>
          </a:p>
          <a:p>
            <a:r>
              <a:rPr lang="en-AU" altLang="ko-KR" sz="1600" dirty="0">
                <a:hlinkClick r:id="rId2"/>
              </a:rPr>
              <a:t>https://www.youtube.com/watch?v=SBO_Y8yPfN4</a:t>
            </a:r>
            <a:endParaRPr lang="en-AU" altLang="ko-KR" sz="1600" dirty="0"/>
          </a:p>
          <a:p>
            <a:endParaRPr lang="en-AU" altLang="ko-KR" sz="1600" dirty="0"/>
          </a:p>
          <a:p>
            <a:r>
              <a:rPr lang="ko-KR" altLang="en-US" sz="1600" dirty="0"/>
              <a:t>지드래곤 늴리리야</a:t>
            </a:r>
            <a:endParaRPr lang="en-US" altLang="ko-KR" sz="1600" dirty="0"/>
          </a:p>
          <a:p>
            <a:r>
              <a:rPr lang="en-AU" altLang="ko-KR" sz="1600" dirty="0">
                <a:hlinkClick r:id="rId3"/>
              </a:rPr>
              <a:t>https://www.youtube.com/watch?v=ZbXMKZ01ECY</a:t>
            </a:r>
            <a:endParaRPr lang="en-AU" altLang="ko-KR" sz="1600" dirty="0"/>
          </a:p>
          <a:p>
            <a:endParaRPr lang="en-AU" altLang="ko-KR" sz="1600" dirty="0"/>
          </a:p>
          <a:p>
            <a:r>
              <a:rPr lang="ko-KR" altLang="en-US" sz="1600" dirty="0"/>
              <a:t>퓨전 국악</a:t>
            </a:r>
            <a:endParaRPr lang="en-AU" altLang="ko-KR" sz="1600" dirty="0"/>
          </a:p>
          <a:p>
            <a:r>
              <a:rPr lang="ko-KR" altLang="en-US" sz="1600" dirty="0" err="1"/>
              <a:t>송소희</a:t>
            </a:r>
            <a:r>
              <a:rPr lang="ko-KR" altLang="en-US" sz="1600" dirty="0"/>
              <a:t> 늴리리야</a:t>
            </a:r>
            <a:endParaRPr lang="en-US" altLang="ko-KR" sz="1600" dirty="0"/>
          </a:p>
          <a:p>
            <a:r>
              <a:rPr lang="en-AU" altLang="ko-KR" sz="1600" dirty="0">
                <a:hlinkClick r:id="rId4"/>
              </a:rPr>
              <a:t>https://www.youtube.com/watch?v=TCy6Myae0bQ</a:t>
            </a:r>
            <a:endParaRPr lang="en-AU" altLang="ko-KR" sz="1600" dirty="0"/>
          </a:p>
          <a:p>
            <a:r>
              <a:rPr lang="en-US" altLang="ko-KR" sz="1600" dirty="0"/>
              <a:t>Joyce</a:t>
            </a:r>
            <a:r>
              <a:rPr lang="ko-KR" altLang="en-US" sz="1600" dirty="0"/>
              <a:t> </a:t>
            </a:r>
            <a:r>
              <a:rPr lang="en-US" altLang="ko-KR" sz="1600" dirty="0"/>
              <a:t>Kwon </a:t>
            </a:r>
            <a:r>
              <a:rPr lang="en-US" altLang="ko-KR" sz="1600" dirty="0" err="1"/>
              <a:t>Nililiya</a:t>
            </a:r>
            <a:r>
              <a:rPr lang="en-US" altLang="ko-KR" sz="1600" dirty="0"/>
              <a:t> </a:t>
            </a:r>
          </a:p>
          <a:p>
            <a:r>
              <a:rPr lang="en-AU" altLang="ko-KR" sz="1600" dirty="0">
                <a:hlinkClick r:id="rId5"/>
              </a:rPr>
              <a:t>https://www.youtube.com/watch?v=g0c-iB9TOos</a:t>
            </a:r>
            <a:endParaRPr lang="en-US" altLang="ko-KR" sz="1600" dirty="0"/>
          </a:p>
          <a:p>
            <a:endParaRPr lang="en-US" altLang="ko-KR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647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B3458C1-473D-4D8A-A54D-A4AF80E3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Lesson</a:t>
            </a:r>
            <a:r>
              <a:rPr lang="ko-KR" altLang="en-US" dirty="0"/>
              <a:t> </a:t>
            </a:r>
            <a:r>
              <a:rPr lang="en-US" altLang="ko-KR" dirty="0"/>
              <a:t>3 </a:t>
            </a:r>
            <a:r>
              <a:rPr lang="en-AU" altLang="ko-KR" dirty="0"/>
              <a:t>key</a:t>
            </a:r>
            <a:r>
              <a:rPr lang="ko-KR" altLang="en-US" dirty="0"/>
              <a:t> </a:t>
            </a:r>
            <a:r>
              <a:rPr lang="en-US" altLang="ko-KR" dirty="0"/>
              <a:t>words</a:t>
            </a:r>
            <a:br>
              <a:rPr lang="en-US" altLang="ko-KR" dirty="0"/>
            </a:br>
            <a:r>
              <a:rPr lang="en-US" altLang="ko-KR" sz="4400" dirty="0">
                <a:solidFill>
                  <a:schemeClr val="tx1"/>
                </a:solidFill>
              </a:rPr>
              <a:t>                                                   </a:t>
            </a:r>
            <a:r>
              <a:rPr lang="ko-KR" altLang="en-US" sz="3100" dirty="0">
                <a:solidFill>
                  <a:schemeClr val="tx1"/>
                </a:solidFill>
              </a:rPr>
              <a:t>음악</a:t>
            </a:r>
            <a:r>
              <a:rPr lang="en-US" altLang="ko-KR" sz="3100" dirty="0">
                <a:solidFill>
                  <a:schemeClr val="tx1"/>
                </a:solidFill>
              </a:rPr>
              <a:t>- </a:t>
            </a:r>
            <a:r>
              <a:rPr lang="en-US" altLang="ko-KR" sz="3100" u="sng" dirty="0" err="1">
                <a:solidFill>
                  <a:schemeClr val="tx1"/>
                </a:solidFill>
              </a:rPr>
              <a:t>organising</a:t>
            </a:r>
            <a:r>
              <a:rPr lang="ko-KR" altLang="en-US" sz="3100" u="sng" dirty="0">
                <a:solidFill>
                  <a:schemeClr val="tx1"/>
                </a:solidFill>
              </a:rPr>
              <a:t> </a:t>
            </a:r>
            <a:r>
              <a:rPr lang="en-US" altLang="ko-KR" sz="3100" u="sng" dirty="0">
                <a:solidFill>
                  <a:schemeClr val="tx1"/>
                </a:solidFill>
              </a:rPr>
              <a:t>sound</a:t>
            </a:r>
            <a:r>
              <a:rPr lang="en-US" altLang="ko-KR" sz="3100" dirty="0">
                <a:solidFill>
                  <a:schemeClr val="tx1"/>
                </a:solidFill>
              </a:rPr>
              <a:t> </a:t>
            </a:r>
            <a:br>
              <a:rPr lang="en-US" altLang="ko-KR" sz="5400" dirty="0">
                <a:solidFill>
                  <a:srgbClr val="FF0000"/>
                </a:solidFill>
              </a:rPr>
            </a:b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BA00AAE-2CD6-48CD-87DC-57F150A1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666999"/>
            <a:ext cx="696912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[</a:t>
            </a:r>
            <a:r>
              <a:rPr lang="ko-KR" altLang="en-US" sz="3600" dirty="0">
                <a:solidFill>
                  <a:srgbClr val="00B0F0"/>
                </a:solidFill>
              </a:rPr>
              <a:t>박자</a:t>
            </a:r>
            <a:r>
              <a:rPr lang="en-US" altLang="ko-KR" sz="3600" dirty="0"/>
              <a:t>]</a:t>
            </a:r>
            <a:r>
              <a:rPr lang="ko-KR" altLang="en-US" sz="3600" dirty="0"/>
              <a:t> 늴리리야</a:t>
            </a:r>
            <a:r>
              <a:rPr lang="en-US" altLang="ko-KR" sz="3600" dirty="0"/>
              <a:t> </a:t>
            </a:r>
            <a:r>
              <a:rPr lang="en-US" altLang="ko-KR" sz="2800" dirty="0"/>
              <a:t> </a:t>
            </a:r>
          </a:p>
          <a:p>
            <a:r>
              <a:rPr lang="ko-KR" altLang="en-US" sz="2800" dirty="0"/>
              <a:t>장단</a:t>
            </a:r>
            <a:r>
              <a:rPr lang="en-US" altLang="ko-KR" sz="2800" dirty="0"/>
              <a:t>-</a:t>
            </a:r>
            <a:r>
              <a:rPr lang="ko-KR" altLang="en-US" sz="2800" dirty="0"/>
              <a:t>굿거리장단</a:t>
            </a:r>
            <a:r>
              <a:rPr lang="en-US" altLang="ko-KR" sz="2800" dirty="0"/>
              <a:t>)</a:t>
            </a:r>
          </a:p>
          <a:p>
            <a:r>
              <a:rPr lang="ko-KR" altLang="en-US" sz="2800" dirty="0"/>
              <a:t>빨라요</a:t>
            </a:r>
            <a:r>
              <a:rPr lang="en-US" altLang="ko-KR" sz="2800" dirty="0"/>
              <a:t>/</a:t>
            </a:r>
            <a:r>
              <a:rPr lang="ko-KR" altLang="en-US" sz="2800" dirty="0"/>
              <a:t>느려요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1200" i="1" dirty="0"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AF07756-754C-444E-A45B-BE348B13C42A}"/>
              </a:ext>
            </a:extLst>
          </p:cNvPr>
          <p:cNvSpPr/>
          <p:nvPr/>
        </p:nvSpPr>
        <p:spPr>
          <a:xfrm>
            <a:off x="7305675" y="6429793"/>
            <a:ext cx="464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ko-KR" sz="1400" b="1" i="1" dirty="0">
                <a:latin typeface="+mn-ea"/>
              </a:rPr>
              <a:t>(MUS1.3 </a:t>
            </a:r>
            <a:r>
              <a:rPr lang="en-AU" altLang="ko-KR" sz="1400" i="1" dirty="0">
                <a:latin typeface="+mn-ea"/>
              </a:rPr>
              <a:t>Uses symbol systems to represent sounds</a:t>
            </a:r>
            <a:r>
              <a:rPr lang="en-US" altLang="ko-KR" sz="1400" i="1" dirty="0">
                <a:latin typeface="+mn-ea"/>
              </a:rPr>
              <a:t>)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460E4A-55BD-42AA-897F-3DA3F7C7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굿거리 장단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0C62CD-A827-4B59-A159-DA0087F0A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701572" cy="4189614"/>
          </a:xfrm>
        </p:spPr>
        <p:txBody>
          <a:bodyPr/>
          <a:lstStyle/>
          <a:p>
            <a:r>
              <a:rPr lang="ko-KR" altLang="en-US" dirty="0"/>
              <a:t>굿거리의 </a:t>
            </a:r>
            <a:r>
              <a:rPr lang="en-US" altLang="ko-KR" dirty="0"/>
              <a:t>‘</a:t>
            </a:r>
            <a:r>
              <a:rPr lang="ko-KR" altLang="en-US" dirty="0"/>
              <a:t>굿</a:t>
            </a:r>
            <a:r>
              <a:rPr lang="en-US" altLang="ko-KR" dirty="0"/>
              <a:t>’</a:t>
            </a:r>
            <a:r>
              <a:rPr lang="ko-KR" altLang="en-US" dirty="0"/>
              <a:t>은 </a:t>
            </a:r>
            <a:r>
              <a:rPr lang="en-US" altLang="ko-KR" dirty="0"/>
              <a:t>‘</a:t>
            </a:r>
            <a:r>
              <a:rPr lang="ko-KR" altLang="en-US" dirty="0"/>
              <a:t>굿</a:t>
            </a:r>
            <a:r>
              <a:rPr lang="en-US" altLang="ko-KR" dirty="0"/>
              <a:t>’</a:t>
            </a:r>
            <a:r>
              <a:rPr lang="ko-KR" altLang="en-US" dirty="0"/>
              <a:t>을 할 때 사용된 장단이에요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</a:t>
            </a:r>
            <a:r>
              <a:rPr lang="ko-KR" altLang="en-US" dirty="0"/>
              <a:t>소박 </a:t>
            </a:r>
            <a:r>
              <a:rPr lang="en-US" altLang="ko-KR" dirty="0"/>
              <a:t>4</a:t>
            </a:r>
            <a:r>
              <a:rPr lang="ko-KR" altLang="en-US" dirty="0"/>
              <a:t>박자</a:t>
            </a:r>
            <a:r>
              <a:rPr lang="en-US" altLang="ko-KR" dirty="0"/>
              <a:t> </a:t>
            </a:r>
            <a:r>
              <a:rPr lang="ko-KR" altLang="en-US" dirty="0"/>
              <a:t>장단이에요</a:t>
            </a:r>
            <a:r>
              <a:rPr lang="en-US" altLang="ko-KR" dirty="0"/>
              <a:t>. (</a:t>
            </a:r>
            <a:r>
              <a:rPr lang="ko-KR" altLang="en-US" dirty="0"/>
              <a:t>세 개의 작은 박</a:t>
            </a:r>
            <a:r>
              <a:rPr lang="en-US" altLang="ko-KR" dirty="0"/>
              <a:t>&lt;</a:t>
            </a:r>
            <a:r>
              <a:rPr lang="ko-KR" altLang="en-US" dirty="0"/>
              <a:t>소박</a:t>
            </a:r>
            <a:r>
              <a:rPr lang="en-US" altLang="ko-KR" dirty="0"/>
              <a:t>&gt;</a:t>
            </a:r>
            <a:r>
              <a:rPr lang="ko-KR" altLang="en-US" dirty="0"/>
              <a:t>이 </a:t>
            </a:r>
            <a:r>
              <a:rPr lang="ko-KR" altLang="en-US" dirty="0" err="1"/>
              <a:t>한박을</a:t>
            </a:r>
            <a:r>
              <a:rPr lang="ko-KR" altLang="en-US" dirty="0"/>
              <a:t> 이루고 이 한 박이 </a:t>
            </a:r>
            <a:r>
              <a:rPr lang="en-US" altLang="ko-KR" dirty="0"/>
              <a:t>4</a:t>
            </a:r>
            <a:r>
              <a:rPr lang="ko-KR" altLang="en-US" dirty="0"/>
              <a:t>번 있기때문에 </a:t>
            </a:r>
            <a:r>
              <a:rPr lang="en-US" altLang="ko-KR" dirty="0"/>
              <a:t>4</a:t>
            </a:r>
            <a:r>
              <a:rPr lang="ko-KR" altLang="en-US" dirty="0"/>
              <a:t>박자라 해요</a:t>
            </a:r>
            <a:r>
              <a:rPr lang="en-US" altLang="ko-KR" dirty="0"/>
              <a:t>. )</a:t>
            </a:r>
          </a:p>
          <a:p>
            <a:pPr marL="0" indent="0">
              <a:buNone/>
            </a:pPr>
            <a:r>
              <a:rPr lang="en-US" altLang="ko-KR" u="sng" dirty="0">
                <a:solidFill>
                  <a:srgbClr val="00B050"/>
                </a:solidFill>
              </a:rPr>
              <a:t>3</a:t>
            </a:r>
            <a:r>
              <a:rPr lang="ko-KR" altLang="en-US" u="sng" dirty="0">
                <a:solidFill>
                  <a:srgbClr val="00B050"/>
                </a:solidFill>
              </a:rPr>
              <a:t>소박 </a:t>
            </a:r>
            <a:r>
              <a:rPr lang="en-US" altLang="ko-KR" u="sng" dirty="0">
                <a:solidFill>
                  <a:srgbClr val="00B050"/>
                </a:solidFill>
              </a:rPr>
              <a:t>4</a:t>
            </a:r>
            <a:r>
              <a:rPr lang="ko-KR" altLang="en-US" u="sng" dirty="0">
                <a:solidFill>
                  <a:srgbClr val="00B050"/>
                </a:solidFill>
              </a:rPr>
              <a:t>박자 </a:t>
            </a:r>
            <a:r>
              <a:rPr lang="en-US" altLang="ko-KR" u="sng" dirty="0">
                <a:solidFill>
                  <a:srgbClr val="00B050"/>
                </a:solidFill>
              </a:rPr>
              <a:t>= 12/8 </a:t>
            </a:r>
            <a:r>
              <a:rPr lang="ko-KR" altLang="en-US" u="sng" dirty="0">
                <a:solidFill>
                  <a:srgbClr val="00B050"/>
                </a:solidFill>
              </a:rPr>
              <a:t>박자</a:t>
            </a:r>
            <a:endParaRPr lang="en-US" altLang="ko-KR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87C4E39-54D9-4FE3-BD2D-CF73E1A4E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749300"/>
            <a:ext cx="45212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98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F58548-C7CD-43D7-B3AF-82E265C2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굿거리 장단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C9B45-4039-4DED-AE67-ED84A474EA0A}"/>
              </a:ext>
            </a:extLst>
          </p:cNvPr>
          <p:cNvSpPr txBox="1"/>
          <p:nvPr/>
        </p:nvSpPr>
        <p:spPr>
          <a:xfrm>
            <a:off x="7262370" y="509587"/>
            <a:ext cx="374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무릎을 치며 장단을 따라하세요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B47E6-9846-453B-B198-40BBB0945C6F}"/>
              </a:ext>
            </a:extLst>
          </p:cNvPr>
          <p:cNvSpPr txBox="1"/>
          <p:nvPr/>
        </p:nvSpPr>
        <p:spPr>
          <a:xfrm>
            <a:off x="2784209" y="231491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왼손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61D1C-C2D8-40F6-B176-B15E621BB7A9}"/>
              </a:ext>
            </a:extLst>
          </p:cNvPr>
          <p:cNvSpPr txBox="1"/>
          <p:nvPr/>
        </p:nvSpPr>
        <p:spPr>
          <a:xfrm>
            <a:off x="2647954" y="164834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오른손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77999-06A6-475C-8FEC-DD4C32BB493E}"/>
              </a:ext>
            </a:extLst>
          </p:cNvPr>
          <p:cNvSpPr txBox="1"/>
          <p:nvPr/>
        </p:nvSpPr>
        <p:spPr>
          <a:xfrm>
            <a:off x="972816" y="3804005"/>
            <a:ext cx="2331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장단 기호</a:t>
            </a:r>
            <a:endParaRPr lang="en-US" altLang="ko-KR" dirty="0"/>
          </a:p>
          <a:p>
            <a:r>
              <a:rPr lang="ko-KR" altLang="en-US" dirty="0" err="1"/>
              <a:t>ㅣ</a:t>
            </a:r>
            <a:r>
              <a:rPr lang="en-US" altLang="ko-KR" dirty="0"/>
              <a:t>= </a:t>
            </a:r>
            <a:r>
              <a:rPr lang="ko-KR" altLang="en-US" dirty="0"/>
              <a:t>덕 오른손</a:t>
            </a:r>
            <a:endParaRPr lang="en-US" altLang="ko-KR" dirty="0"/>
          </a:p>
          <a:p>
            <a:r>
              <a:rPr lang="ko-KR" altLang="en-US" dirty="0" err="1"/>
              <a:t>ㅇ</a:t>
            </a:r>
            <a:r>
              <a:rPr lang="en-US" altLang="ko-KR" dirty="0"/>
              <a:t>= </a:t>
            </a:r>
            <a:r>
              <a:rPr lang="ko-KR" altLang="en-US" dirty="0"/>
              <a:t>쿵 왼손</a:t>
            </a:r>
            <a:endParaRPr lang="en-US" altLang="ko-KR" dirty="0"/>
          </a:p>
          <a:p>
            <a:r>
              <a:rPr lang="ko-KR" altLang="en-US" dirty="0"/>
              <a:t>    </a:t>
            </a:r>
            <a:r>
              <a:rPr lang="en-US" altLang="ko-KR" dirty="0"/>
              <a:t>= </a:t>
            </a:r>
            <a:r>
              <a:rPr lang="ko-KR" altLang="en-US" dirty="0"/>
              <a:t>덩 오른손</a:t>
            </a:r>
            <a:r>
              <a:rPr lang="en-US" altLang="ko-KR" dirty="0"/>
              <a:t>+</a:t>
            </a:r>
            <a:r>
              <a:rPr lang="ko-KR" altLang="en-US" dirty="0"/>
              <a:t>왼손 함께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99B1BFE-26CC-4720-BC80-1B0853719AC4}"/>
              </a:ext>
            </a:extLst>
          </p:cNvPr>
          <p:cNvSpPr/>
          <p:nvPr/>
        </p:nvSpPr>
        <p:spPr>
          <a:xfrm>
            <a:off x="1040676" y="4775734"/>
            <a:ext cx="211002" cy="198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BF4437D-726B-472A-8392-2A81184A52EF}"/>
              </a:ext>
            </a:extLst>
          </p:cNvPr>
          <p:cNvCxnSpPr/>
          <p:nvPr/>
        </p:nvCxnSpPr>
        <p:spPr>
          <a:xfrm>
            <a:off x="1146177" y="4775734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내용 개체 틀 15">
            <a:extLst>
              <a:ext uri="{FF2B5EF4-FFF2-40B4-BE49-F238E27FC236}">
                <a16:creationId xmlns:a16="http://schemas.microsoft.com/office/drawing/2014/main" id="{82976952-9256-4D80-AC15-BE97A2B5B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202" y="3525765"/>
            <a:ext cx="8856798" cy="159247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99F8EB6-047E-4BF7-ABAD-E27F05C3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372" y="1271610"/>
            <a:ext cx="8739628" cy="14921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D36651-98A2-46F4-895C-DB2E3A472DBB}"/>
              </a:ext>
            </a:extLst>
          </p:cNvPr>
          <p:cNvSpPr txBox="1"/>
          <p:nvPr/>
        </p:nvSpPr>
        <p:spPr>
          <a:xfrm>
            <a:off x="3335202" y="318500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장구 악보</a:t>
            </a:r>
          </a:p>
        </p:txBody>
      </p:sp>
    </p:spTree>
    <p:extLst>
      <p:ext uri="{BB962C8B-B14F-4D97-AF65-F5344CB8AC3E}">
        <p14:creationId xmlns:p14="http://schemas.microsoft.com/office/powerpoint/2010/main" val="644321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B72ED7-C463-4279-9884-B219E675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장구를 쳐요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내용 개체 틀 4" descr="사람, 건물, 남자, 서있는이(가) 표시된 사진&#10;&#10;자동 생성된 설명">
            <a:extLst>
              <a:ext uri="{FF2B5EF4-FFF2-40B4-BE49-F238E27FC236}">
                <a16:creationId xmlns:a16="http://schemas.microsoft.com/office/drawing/2014/main" id="{1B3C3F35-FE79-45A3-A1BC-093B269D9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0839" y="0"/>
            <a:ext cx="5562783" cy="41670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E7CCF-57F0-46DF-93B8-2C4226C5479E}"/>
              </a:ext>
            </a:extLst>
          </p:cNvPr>
          <p:cNvSpPr txBox="1"/>
          <p:nvPr/>
        </p:nvSpPr>
        <p:spPr>
          <a:xfrm>
            <a:off x="2039680" y="4260501"/>
            <a:ext cx="4652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반주 장구 특징</a:t>
            </a:r>
            <a:r>
              <a:rPr lang="en-US" altLang="ko-KR" sz="3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200" dirty="0"/>
              <a:t>장구가 커요</a:t>
            </a:r>
            <a:r>
              <a:rPr lang="en-US" altLang="ko-KR" sz="3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200" dirty="0"/>
              <a:t>왼손은 손바닥으로 쳐요</a:t>
            </a:r>
            <a:r>
              <a:rPr lang="en-US" altLang="ko-KR" sz="3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D62BC-9071-44C5-9770-E132CBFA3F49}"/>
              </a:ext>
            </a:extLst>
          </p:cNvPr>
          <p:cNvSpPr txBox="1"/>
          <p:nvPr/>
        </p:nvSpPr>
        <p:spPr>
          <a:xfrm>
            <a:off x="8467243" y="4260501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&lt;</a:t>
            </a:r>
            <a:r>
              <a:rPr lang="ko-KR" altLang="en-US" sz="2400" dirty="0"/>
              <a:t>반주 장구</a:t>
            </a:r>
            <a:r>
              <a:rPr lang="en-US" altLang="ko-KR" sz="2400" dirty="0"/>
              <a:t>&gt;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515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778ED2-5983-4468-9B63-E5F98E17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01410"/>
            <a:ext cx="10178322" cy="846340"/>
          </a:xfrm>
        </p:spPr>
        <p:txBody>
          <a:bodyPr>
            <a:normAutofit/>
          </a:bodyPr>
          <a:lstStyle/>
          <a:p>
            <a:r>
              <a:rPr lang="en-US" altLang="ko-KR" dirty="0"/>
              <a:t>Overview </a:t>
            </a:r>
            <a:r>
              <a:rPr lang="en-US" altLang="ko-KR"/>
              <a:t>- </a:t>
            </a:r>
            <a:r>
              <a:rPr lang="ko-KR" altLang="en-US" dirty="0"/>
              <a:t>국악동요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FF2983-B0C8-441D-A63C-AACEA5DB6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378" y="1047750"/>
            <a:ext cx="10467882" cy="5313565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sz="3200" dirty="0"/>
              <a:t>Lesson 1: </a:t>
            </a:r>
            <a:r>
              <a:rPr lang="en-US" altLang="ko-KR" sz="3200" dirty="0">
                <a:solidFill>
                  <a:srgbClr val="00B050"/>
                </a:solidFill>
              </a:rPr>
              <a:t>Geography</a:t>
            </a:r>
            <a:r>
              <a:rPr lang="en-US" altLang="ko-KR" b="1" i="1" dirty="0">
                <a:latin typeface="+mn-ea"/>
              </a:rPr>
              <a:t>(</a:t>
            </a:r>
            <a:r>
              <a:rPr lang="ko-KR" altLang="ko-KR" b="1" i="1" dirty="0">
                <a:latin typeface="+mn-ea"/>
              </a:rPr>
              <a:t>GE1-1   </a:t>
            </a:r>
            <a:r>
              <a:rPr lang="ko-KR" altLang="ko-KR" i="1" dirty="0" err="1">
                <a:latin typeface="Arial" panose="020B0604020202020204" pitchFamily="34" charset="0"/>
              </a:rPr>
              <a:t>describes</a:t>
            </a:r>
            <a:r>
              <a:rPr lang="ko-KR" altLang="ko-KR" i="1" dirty="0">
                <a:latin typeface="Arial" panose="020B0604020202020204" pitchFamily="34" charset="0"/>
              </a:rPr>
              <a:t> </a:t>
            </a:r>
            <a:r>
              <a:rPr lang="ko-KR" altLang="ko-KR" i="1" dirty="0" err="1">
                <a:latin typeface="Arial" panose="020B0604020202020204" pitchFamily="34" charset="0"/>
              </a:rPr>
              <a:t>the</a:t>
            </a:r>
            <a:r>
              <a:rPr lang="ko-KR" altLang="ko-KR" i="1" dirty="0">
                <a:latin typeface="Arial" panose="020B0604020202020204" pitchFamily="34" charset="0"/>
              </a:rPr>
              <a:t> </a:t>
            </a:r>
            <a:r>
              <a:rPr lang="ko-KR" altLang="ko-KR" i="1" dirty="0" err="1">
                <a:latin typeface="Arial" panose="020B0604020202020204" pitchFamily="34" charset="0"/>
              </a:rPr>
              <a:t>features</a:t>
            </a:r>
            <a:r>
              <a:rPr lang="ko-KR" altLang="ko-KR" i="1" dirty="0">
                <a:latin typeface="Arial" panose="020B0604020202020204" pitchFamily="34" charset="0"/>
              </a:rPr>
              <a:t> of </a:t>
            </a:r>
            <a:r>
              <a:rPr lang="ko-KR" altLang="ko-KR" i="1" dirty="0" err="1">
                <a:latin typeface="Arial" panose="020B0604020202020204" pitchFamily="34" charset="0"/>
              </a:rPr>
              <a:t>places</a:t>
            </a:r>
            <a:r>
              <a:rPr lang="ko-KR" altLang="ko-KR" i="1" dirty="0">
                <a:latin typeface="Arial" panose="020B0604020202020204" pitchFamily="34" charset="0"/>
              </a:rPr>
              <a:t> and </a:t>
            </a:r>
            <a:r>
              <a:rPr lang="ko-KR" altLang="ko-KR" i="1" dirty="0" err="1">
                <a:latin typeface="Arial" panose="020B0604020202020204" pitchFamily="34" charset="0"/>
              </a:rPr>
              <a:t>the</a:t>
            </a:r>
            <a:r>
              <a:rPr lang="ko-KR" altLang="ko-KR" i="1" dirty="0">
                <a:latin typeface="Arial" panose="020B0604020202020204" pitchFamily="34" charset="0"/>
              </a:rPr>
              <a:t> </a:t>
            </a:r>
            <a:r>
              <a:rPr lang="ko-KR" altLang="ko-KR" i="1" dirty="0" err="1">
                <a:latin typeface="Arial" panose="020B0604020202020204" pitchFamily="34" charset="0"/>
              </a:rPr>
              <a:t>connections</a:t>
            </a:r>
            <a:r>
              <a:rPr lang="ko-KR" altLang="ko-KR" i="1" dirty="0">
                <a:latin typeface="Arial" panose="020B0604020202020204" pitchFamily="34" charset="0"/>
              </a:rPr>
              <a:t> </a:t>
            </a:r>
            <a:r>
              <a:rPr lang="ko-KR" altLang="ko-KR" i="1" dirty="0" err="1">
                <a:latin typeface="Arial" panose="020B0604020202020204" pitchFamily="34" charset="0"/>
              </a:rPr>
              <a:t>people</a:t>
            </a:r>
            <a:r>
              <a:rPr lang="ko-KR" altLang="ko-KR" i="1" dirty="0">
                <a:latin typeface="Arial" panose="020B0604020202020204" pitchFamily="34" charset="0"/>
              </a:rPr>
              <a:t> </a:t>
            </a:r>
            <a:r>
              <a:rPr lang="ko-KR" altLang="ko-KR" i="1" dirty="0" err="1">
                <a:latin typeface="Arial" panose="020B0604020202020204" pitchFamily="34" charset="0"/>
              </a:rPr>
              <a:t>have</a:t>
            </a:r>
            <a:r>
              <a:rPr lang="ko-KR" altLang="ko-KR" i="1" dirty="0">
                <a:latin typeface="Arial" panose="020B0604020202020204" pitchFamily="34" charset="0"/>
              </a:rPr>
              <a:t> </a:t>
            </a:r>
            <a:r>
              <a:rPr lang="ko-KR" altLang="ko-KR" i="1" dirty="0" err="1">
                <a:latin typeface="Arial" panose="020B0604020202020204" pitchFamily="34" charset="0"/>
              </a:rPr>
              <a:t>with</a:t>
            </a:r>
            <a:r>
              <a:rPr lang="ko-KR" altLang="ko-KR" i="1" dirty="0">
                <a:latin typeface="Arial" panose="020B0604020202020204" pitchFamily="34" charset="0"/>
              </a:rPr>
              <a:t> </a:t>
            </a:r>
            <a:r>
              <a:rPr lang="ko-KR" altLang="ko-KR" i="1" dirty="0" err="1">
                <a:latin typeface="Arial" panose="020B0604020202020204" pitchFamily="34" charset="0"/>
              </a:rPr>
              <a:t>places</a:t>
            </a:r>
            <a:r>
              <a:rPr lang="en-US" altLang="ko-KR" i="1" dirty="0">
                <a:latin typeface="Arial" panose="020B0604020202020204" pitchFamily="34" charset="0"/>
              </a:rPr>
              <a:t>)</a:t>
            </a:r>
            <a:endParaRPr lang="en-US" altLang="ko-KR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3200" dirty="0"/>
              <a:t>[</a:t>
            </a:r>
            <a:r>
              <a:rPr lang="ko-KR" altLang="en-US" sz="3200" dirty="0">
                <a:solidFill>
                  <a:srgbClr val="00B0F0"/>
                </a:solidFill>
              </a:rPr>
              <a:t>민요</a:t>
            </a:r>
            <a:r>
              <a:rPr lang="en-US" altLang="ko-KR" sz="3200" dirty="0"/>
              <a:t>] </a:t>
            </a:r>
            <a:r>
              <a:rPr lang="ko-KR" altLang="en-US" sz="3200" dirty="0"/>
              <a:t>지역과 특징</a:t>
            </a:r>
            <a:r>
              <a:rPr lang="en-US" altLang="ko-KR" sz="3200" dirty="0"/>
              <a:t>(</a:t>
            </a:r>
            <a:r>
              <a:rPr lang="ko-KR" altLang="en-US" sz="3200" dirty="0"/>
              <a:t>경기도</a:t>
            </a:r>
            <a:r>
              <a:rPr lang="en-US" altLang="ko-KR" sz="3200" dirty="0"/>
              <a:t>, </a:t>
            </a:r>
            <a:r>
              <a:rPr lang="ko-KR" altLang="en-US" sz="3200" dirty="0"/>
              <a:t>수도</a:t>
            </a:r>
            <a:r>
              <a:rPr lang="en-US" altLang="ko-KR" sz="3200" dirty="0"/>
              <a:t>, </a:t>
            </a:r>
            <a:r>
              <a:rPr lang="ko-KR" altLang="en-US" sz="3200" dirty="0"/>
              <a:t>서울</a:t>
            </a:r>
            <a:r>
              <a:rPr lang="en-US" altLang="ko-KR" sz="3200" dirty="0"/>
              <a:t>, </a:t>
            </a:r>
            <a:r>
              <a:rPr lang="ko-KR" altLang="en-US" sz="3200" dirty="0"/>
              <a:t>궁</a:t>
            </a:r>
            <a:r>
              <a:rPr lang="en-US" altLang="ko-KR" sz="3200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sz="3200" dirty="0"/>
              <a:t>Lesson 2:</a:t>
            </a:r>
            <a:r>
              <a:rPr lang="en-US" altLang="ko-KR" sz="3200" dirty="0">
                <a:solidFill>
                  <a:srgbClr val="00B050"/>
                </a:solidFill>
              </a:rPr>
              <a:t> Music</a:t>
            </a:r>
            <a:r>
              <a:rPr lang="en-US" altLang="ko-KR" sz="3200" dirty="0">
                <a:solidFill>
                  <a:schemeClr val="tx1"/>
                </a:solidFill>
              </a:rPr>
              <a:t>- </a:t>
            </a:r>
            <a:r>
              <a:rPr lang="en-US" altLang="ko-KR" sz="3200" u="sng" dirty="0">
                <a:solidFill>
                  <a:srgbClr val="FF0000"/>
                </a:solidFill>
              </a:rPr>
              <a:t>performing</a:t>
            </a:r>
            <a:r>
              <a:rPr lang="en-US" altLang="ko-KR" sz="3200" dirty="0">
                <a:solidFill>
                  <a:srgbClr val="FF0000"/>
                </a:solidFill>
              </a:rPr>
              <a:t> </a:t>
            </a:r>
            <a:r>
              <a:rPr lang="en-AU" altLang="ko-KR" sz="2200" b="1" i="1" dirty="0">
                <a:latin typeface="+mn-ea"/>
              </a:rPr>
              <a:t>(MUS1.1 </a:t>
            </a:r>
            <a:r>
              <a:rPr lang="en-AU" altLang="ko-KR" sz="2200" i="1" dirty="0">
                <a:latin typeface="+mn-ea"/>
              </a:rPr>
              <a:t>Sings, plays and moves to a range of music, demonstrating an awareness of musical concepts)</a:t>
            </a: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[</a:t>
            </a:r>
            <a:r>
              <a:rPr lang="ko-KR" altLang="en-US" sz="3200" dirty="0">
                <a:solidFill>
                  <a:srgbClr val="00B0F0"/>
                </a:solidFill>
              </a:rPr>
              <a:t>음정</a:t>
            </a:r>
            <a:r>
              <a:rPr lang="en-US" altLang="ko-KR" sz="3200" dirty="0"/>
              <a:t>]</a:t>
            </a:r>
            <a:r>
              <a:rPr lang="ko-KR" altLang="en-US" sz="3200" dirty="0"/>
              <a:t>경기민요</a:t>
            </a:r>
            <a:r>
              <a:rPr lang="en-US" altLang="ko-KR" sz="3200" dirty="0"/>
              <a:t>- </a:t>
            </a:r>
            <a:r>
              <a:rPr lang="ko-KR" altLang="en-US" sz="3200" dirty="0"/>
              <a:t>늴리리야</a:t>
            </a:r>
            <a:r>
              <a:rPr lang="en-US" altLang="ko-KR" sz="3200" dirty="0"/>
              <a:t> (</a:t>
            </a:r>
            <a:r>
              <a:rPr lang="ko-KR" altLang="en-US" sz="3200" dirty="0" err="1"/>
              <a:t>경토리</a:t>
            </a:r>
            <a:r>
              <a:rPr lang="en-US" altLang="ko-KR" sz="3200" dirty="0"/>
              <a:t>-</a:t>
            </a:r>
            <a:r>
              <a:rPr lang="ko-KR" altLang="en-US" sz="3200" dirty="0" err="1"/>
              <a:t>솔라도레미</a:t>
            </a:r>
            <a:r>
              <a:rPr lang="en-US" altLang="ko-KR" sz="3200" dirty="0"/>
              <a:t>)</a:t>
            </a:r>
          </a:p>
          <a:p>
            <a:pPr marL="0" indent="0">
              <a:buNone/>
            </a:pPr>
            <a:endParaRPr lang="en-US" altLang="ko-KR" sz="1400" i="1" dirty="0">
              <a:latin typeface="+mn-ea"/>
            </a:endParaRPr>
          </a:p>
          <a:p>
            <a:r>
              <a:rPr lang="en-US" altLang="ko-KR" sz="3200" dirty="0"/>
              <a:t>Lesson 3:</a:t>
            </a:r>
            <a:r>
              <a:rPr lang="en-US" altLang="ko-KR" sz="3200" dirty="0">
                <a:solidFill>
                  <a:srgbClr val="00B050"/>
                </a:solidFill>
              </a:rPr>
              <a:t> Music</a:t>
            </a:r>
            <a:r>
              <a:rPr lang="en-US" altLang="ko-KR" sz="3200" dirty="0">
                <a:solidFill>
                  <a:schemeClr val="tx1"/>
                </a:solidFill>
              </a:rPr>
              <a:t>- </a:t>
            </a:r>
            <a:r>
              <a:rPr lang="en-US" altLang="ko-KR" sz="3200" dirty="0" err="1">
                <a:solidFill>
                  <a:srgbClr val="FF0000"/>
                </a:solidFill>
              </a:rPr>
              <a:t>Organising</a:t>
            </a:r>
            <a:r>
              <a:rPr lang="en-US" altLang="ko-KR" sz="3200" dirty="0">
                <a:solidFill>
                  <a:srgbClr val="FF0000"/>
                </a:solidFill>
              </a:rPr>
              <a:t> sound </a:t>
            </a:r>
            <a:r>
              <a:rPr lang="en-AU" altLang="ko-KR" sz="1700" b="1" i="1" dirty="0">
                <a:latin typeface="+mn-ea"/>
              </a:rPr>
              <a:t>(MUS1.3 </a:t>
            </a:r>
            <a:r>
              <a:rPr lang="en-AU" altLang="ko-KR" sz="1700" i="1" dirty="0">
                <a:latin typeface="+mn-ea"/>
              </a:rPr>
              <a:t>Uses symbol systems to represent sounds</a:t>
            </a:r>
            <a:r>
              <a:rPr lang="en-US" altLang="ko-KR" sz="1700" i="1" dirty="0">
                <a:latin typeface="+mn-ea"/>
              </a:rPr>
              <a:t>)</a:t>
            </a:r>
            <a:endParaRPr lang="en-US" altLang="ko-KR" sz="17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3200" dirty="0"/>
              <a:t>[</a:t>
            </a:r>
            <a:r>
              <a:rPr lang="ko-KR" altLang="en-US" sz="3200" dirty="0">
                <a:solidFill>
                  <a:srgbClr val="00B0F0"/>
                </a:solidFill>
              </a:rPr>
              <a:t>박자</a:t>
            </a:r>
            <a:r>
              <a:rPr lang="en-US" altLang="ko-KR" sz="3200" dirty="0"/>
              <a:t>]</a:t>
            </a:r>
            <a:r>
              <a:rPr lang="ko-KR" altLang="en-US" sz="3200" dirty="0"/>
              <a:t> 경기민요</a:t>
            </a:r>
            <a:r>
              <a:rPr lang="en-US" altLang="ko-KR" sz="3200" dirty="0"/>
              <a:t>- </a:t>
            </a:r>
            <a:r>
              <a:rPr lang="ko-KR" altLang="en-US" sz="3200" dirty="0"/>
              <a:t>늴리리야</a:t>
            </a:r>
            <a:r>
              <a:rPr lang="en-US" altLang="ko-KR" sz="3200" dirty="0"/>
              <a:t> (</a:t>
            </a:r>
            <a:r>
              <a:rPr lang="ko-KR" altLang="en-US" sz="3200" dirty="0"/>
              <a:t>장단</a:t>
            </a:r>
            <a:r>
              <a:rPr lang="en-US" altLang="ko-KR" sz="3200" dirty="0"/>
              <a:t>-</a:t>
            </a:r>
            <a:r>
              <a:rPr lang="ko-KR" altLang="en-US" sz="3200" dirty="0"/>
              <a:t>굿거리장단</a:t>
            </a:r>
            <a:r>
              <a:rPr lang="en-US" altLang="ko-KR" sz="3200" dirty="0"/>
              <a:t>)-</a:t>
            </a:r>
            <a:r>
              <a:rPr lang="ko-KR" altLang="en-US" sz="3200" dirty="0"/>
              <a:t>빨라요</a:t>
            </a:r>
            <a:r>
              <a:rPr lang="en-US" altLang="ko-KR" sz="3200" dirty="0"/>
              <a:t>/</a:t>
            </a:r>
            <a:r>
              <a:rPr lang="ko-KR" altLang="en-US" sz="3200" dirty="0"/>
              <a:t>느려요</a:t>
            </a:r>
            <a:endParaRPr lang="en-US" altLang="ko-KR" sz="3200" dirty="0"/>
          </a:p>
          <a:p>
            <a:pPr marL="0" indent="0">
              <a:buNone/>
            </a:pPr>
            <a:endParaRPr lang="en-US" altLang="ko-KR" sz="1400" i="1" dirty="0">
              <a:latin typeface="+mn-ea"/>
            </a:endParaRPr>
          </a:p>
          <a:p>
            <a:r>
              <a:rPr lang="en-US" altLang="ko-KR" sz="3200" dirty="0"/>
              <a:t>Lesson 4:</a:t>
            </a:r>
            <a:r>
              <a:rPr lang="ko-KR" altLang="en-US" sz="3200" dirty="0"/>
              <a:t> </a:t>
            </a:r>
            <a:r>
              <a:rPr lang="en-US" altLang="ko-KR" sz="3200" dirty="0">
                <a:solidFill>
                  <a:srgbClr val="00B050"/>
                </a:solidFill>
              </a:rPr>
              <a:t>Music</a:t>
            </a:r>
            <a:r>
              <a:rPr lang="en-US" altLang="ko-KR" sz="3200" dirty="0"/>
              <a:t>- </a:t>
            </a:r>
            <a:r>
              <a:rPr lang="en-US" altLang="ko-KR" sz="3200" dirty="0">
                <a:solidFill>
                  <a:srgbClr val="FF0000"/>
                </a:solidFill>
              </a:rPr>
              <a:t>Listening</a:t>
            </a:r>
            <a:r>
              <a:rPr lang="en-AU" altLang="ko-KR" sz="1700" b="1" i="1" dirty="0">
                <a:latin typeface="+mn-ea"/>
              </a:rPr>
              <a:t>(MUS1.4 </a:t>
            </a:r>
            <a:r>
              <a:rPr lang="en-AU" altLang="ko-KR" sz="1700" i="1" dirty="0">
                <a:latin typeface="+mn-ea"/>
              </a:rPr>
              <a:t>Responds to a range of</a:t>
            </a:r>
            <a:r>
              <a:rPr lang="en-AU" altLang="ko-KR" sz="1700" b="1" i="1" dirty="0">
                <a:latin typeface="+mn-ea"/>
              </a:rPr>
              <a:t> </a:t>
            </a:r>
            <a:r>
              <a:rPr lang="en-AU" altLang="ko-KR" sz="1700" i="1" dirty="0">
                <a:latin typeface="+mn-ea"/>
              </a:rPr>
              <a:t>music, expressing likes</a:t>
            </a:r>
            <a:r>
              <a:rPr lang="en-AU" altLang="ko-KR" sz="1700" b="1" i="1" dirty="0">
                <a:latin typeface="+mn-ea"/>
              </a:rPr>
              <a:t> </a:t>
            </a:r>
            <a:r>
              <a:rPr lang="en-AU" altLang="ko-KR" sz="1700" i="1" dirty="0">
                <a:latin typeface="+mn-ea"/>
              </a:rPr>
              <a:t>and dislikes and the</a:t>
            </a:r>
            <a:r>
              <a:rPr lang="en-AU" altLang="ko-KR" sz="1700" b="1" i="1" dirty="0">
                <a:latin typeface="+mn-ea"/>
              </a:rPr>
              <a:t> </a:t>
            </a:r>
            <a:r>
              <a:rPr lang="en-AU" altLang="ko-KR" sz="1700" i="1" dirty="0">
                <a:latin typeface="+mn-ea"/>
              </a:rPr>
              <a:t>reasons for these</a:t>
            </a:r>
            <a:r>
              <a:rPr lang="en-AU" altLang="ko-KR" sz="1700" b="1" i="1" dirty="0">
                <a:latin typeface="+mn-ea"/>
              </a:rPr>
              <a:t> </a:t>
            </a:r>
            <a:r>
              <a:rPr lang="en-AU" altLang="ko-KR" sz="1700" i="1" dirty="0">
                <a:latin typeface="+mn-ea"/>
              </a:rPr>
              <a:t>choices)</a:t>
            </a:r>
            <a:endParaRPr lang="en-US" altLang="ko-KR" sz="17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3200" dirty="0"/>
              <a:t>[</a:t>
            </a:r>
            <a:r>
              <a:rPr lang="ko-KR" altLang="en-US" sz="3200" dirty="0">
                <a:solidFill>
                  <a:srgbClr val="00B0F0"/>
                </a:solidFill>
              </a:rPr>
              <a:t>표현</a:t>
            </a:r>
            <a:r>
              <a:rPr lang="en-US" altLang="ko-KR" sz="3200" dirty="0"/>
              <a:t>]</a:t>
            </a:r>
            <a:r>
              <a:rPr lang="ko-KR" altLang="en-US" sz="3200" dirty="0"/>
              <a:t>늴리리야</a:t>
            </a:r>
            <a:r>
              <a:rPr lang="en-US" altLang="ko-KR" sz="3200" dirty="0"/>
              <a:t>-</a:t>
            </a:r>
            <a:r>
              <a:rPr lang="ko-KR" altLang="en-US" sz="3200" dirty="0"/>
              <a:t>가사</a:t>
            </a:r>
            <a:r>
              <a:rPr lang="en-US" altLang="ko-KR" sz="3200" dirty="0"/>
              <a:t> </a:t>
            </a:r>
            <a:r>
              <a:rPr lang="ko-KR" altLang="en-US" sz="3200" dirty="0"/>
              <a:t>짓기 </a:t>
            </a:r>
            <a:r>
              <a:rPr lang="en-US" altLang="ko-KR" sz="3200" dirty="0"/>
              <a:t>(4</a:t>
            </a:r>
            <a:r>
              <a:rPr lang="ko-KR" altLang="en-US" sz="3200" dirty="0"/>
              <a:t>음절</a:t>
            </a:r>
            <a:r>
              <a:rPr lang="en-US" altLang="ko-KR" sz="3200" dirty="0"/>
              <a:t>) + (extension6</a:t>
            </a:r>
            <a:r>
              <a:rPr lang="ko-KR" altLang="en-US" sz="3200" dirty="0"/>
              <a:t>음절</a:t>
            </a:r>
            <a:r>
              <a:rPr lang="en-US" altLang="ko-KR" sz="3200" dirty="0"/>
              <a:t>) –</a:t>
            </a:r>
            <a:r>
              <a:rPr lang="ko-KR" altLang="en-US" sz="3200" dirty="0"/>
              <a:t>기뻐요</a:t>
            </a:r>
            <a:r>
              <a:rPr lang="en-US" altLang="ko-KR" sz="3200" dirty="0"/>
              <a:t>/</a:t>
            </a:r>
            <a:r>
              <a:rPr lang="ko-KR" altLang="en-US" sz="3200" dirty="0"/>
              <a:t>슬퍼요</a:t>
            </a:r>
            <a:endParaRPr lang="en-US" altLang="ko-KR" sz="3200" dirty="0"/>
          </a:p>
          <a:p>
            <a:pPr marL="0" indent="0">
              <a:buNone/>
            </a:pPr>
            <a:endParaRPr lang="en-US" altLang="ko-KR" sz="3200" dirty="0"/>
          </a:p>
          <a:p>
            <a:pPr marL="0" indent="0">
              <a:buNone/>
            </a:pPr>
            <a:r>
              <a:rPr lang="en-US" altLang="ko-KR" sz="3200" dirty="0"/>
              <a:t>Lesson 5:</a:t>
            </a:r>
            <a:r>
              <a:rPr lang="en-US" altLang="ko-KR" sz="3200" dirty="0">
                <a:solidFill>
                  <a:srgbClr val="00B050"/>
                </a:solidFill>
              </a:rPr>
              <a:t>Music</a:t>
            </a:r>
            <a:r>
              <a:rPr lang="en-US" altLang="ko-KR" sz="3200" dirty="0"/>
              <a:t>-</a:t>
            </a:r>
            <a:r>
              <a:rPr lang="en-US" altLang="ko-KR" sz="3200" dirty="0">
                <a:solidFill>
                  <a:srgbClr val="FF0000"/>
                </a:solidFill>
              </a:rPr>
              <a:t>Organising sound</a:t>
            </a:r>
          </a:p>
          <a:p>
            <a:pPr marL="0" indent="0">
              <a:buNone/>
            </a:pPr>
            <a:r>
              <a:rPr lang="en-US" altLang="ko-KR" sz="3200" dirty="0"/>
              <a:t>[</a:t>
            </a:r>
            <a:r>
              <a:rPr lang="ko-KR" altLang="en-US" sz="3200" dirty="0">
                <a:solidFill>
                  <a:srgbClr val="00B0F0"/>
                </a:solidFill>
              </a:rPr>
              <a:t>악기</a:t>
            </a:r>
            <a:r>
              <a:rPr lang="en-US" altLang="ko-KR" sz="3200" dirty="0"/>
              <a:t>]</a:t>
            </a:r>
            <a:r>
              <a:rPr lang="ko-KR" altLang="en-US" sz="3200" dirty="0"/>
              <a:t> 관악기</a:t>
            </a:r>
            <a:r>
              <a:rPr lang="en-US" altLang="ko-KR" sz="3200" dirty="0"/>
              <a:t>, </a:t>
            </a:r>
            <a:r>
              <a:rPr lang="ko-KR" altLang="en-US" sz="3200" dirty="0"/>
              <a:t>현악기</a:t>
            </a:r>
            <a:r>
              <a:rPr lang="en-US" altLang="ko-KR" sz="3200" dirty="0"/>
              <a:t>, </a:t>
            </a:r>
            <a:r>
              <a:rPr lang="ko-KR" altLang="en-US" sz="3200" dirty="0"/>
              <a:t>타악기</a:t>
            </a:r>
            <a:r>
              <a:rPr lang="en-US" altLang="ko-KR" sz="3200" dirty="0"/>
              <a:t>. </a:t>
            </a:r>
            <a:r>
              <a:rPr lang="ko-KR" altLang="en-US" sz="3200" dirty="0"/>
              <a:t>가야금 </a:t>
            </a:r>
            <a:r>
              <a:rPr lang="en-AU" altLang="ko-KR" sz="1900" b="1" i="1" dirty="0">
                <a:latin typeface="+mn-ea"/>
              </a:rPr>
              <a:t>(MUS1.2 </a:t>
            </a:r>
            <a:r>
              <a:rPr lang="en-AU" altLang="ko-KR" sz="1900" i="1" dirty="0">
                <a:latin typeface="+mn-ea"/>
              </a:rPr>
              <a:t>Explores, creates,</a:t>
            </a:r>
            <a:r>
              <a:rPr lang="en-AU" altLang="ko-KR" sz="1900" b="1" i="1" dirty="0">
                <a:latin typeface="+mn-ea"/>
              </a:rPr>
              <a:t> </a:t>
            </a:r>
            <a:r>
              <a:rPr lang="en-AU" altLang="ko-KR" sz="1900" i="1" dirty="0">
                <a:latin typeface="+mn-ea"/>
              </a:rPr>
              <a:t>selects and organizes</a:t>
            </a:r>
            <a:r>
              <a:rPr lang="en-AU" altLang="ko-KR" sz="1900" b="1" i="1" dirty="0">
                <a:latin typeface="+mn-ea"/>
              </a:rPr>
              <a:t> </a:t>
            </a:r>
            <a:r>
              <a:rPr lang="en-AU" altLang="ko-KR" sz="1900" i="1" dirty="0">
                <a:latin typeface="+mn-ea"/>
              </a:rPr>
              <a:t>sound in simple structures)</a:t>
            </a:r>
            <a:endParaRPr lang="en-US" altLang="ko-KR" sz="3200" dirty="0"/>
          </a:p>
          <a:p>
            <a:pPr marL="0" indent="0">
              <a:buNone/>
            </a:pPr>
            <a:r>
              <a:rPr lang="ko-KR" altLang="en-US" sz="2400" dirty="0"/>
              <a:t>활동</a:t>
            </a:r>
            <a:r>
              <a:rPr lang="en-US" altLang="ko-KR" sz="2400" dirty="0"/>
              <a:t>=</a:t>
            </a:r>
            <a:r>
              <a:rPr lang="ko-KR" altLang="en-US" sz="2400" dirty="0" err="1"/>
              <a:t>카보드</a:t>
            </a:r>
            <a:r>
              <a:rPr lang="ko-KR" altLang="en-US" sz="2400" dirty="0"/>
              <a:t> 가야금 만들기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914407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FAC9D90-6684-4601-B1B2-71D5F2A4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00376" cy="1113295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dirty="0"/>
              <a:t>박자</a:t>
            </a:r>
          </a:p>
        </p:txBody>
      </p:sp>
      <p:pic>
        <p:nvPicPr>
          <p:cNvPr id="8" name="온라인 미디어 7" title="￫ﾯﾼ￬ﾚﾔ  ￢ﾘﾆ  ￫ﾊﾴ￫ﾦﾬ￫ﾦﾬ￬ﾕﾼ  /￫ﾏﾄ￫ﾝﾼ￬ﾧﾀ ￭ﾃﾀ￫ﾠﾹ">
            <a:hlinkClick r:id="" action="ppaction://media"/>
            <a:extLst>
              <a:ext uri="{FF2B5EF4-FFF2-40B4-BE49-F238E27FC236}">
                <a16:creationId xmlns:a16="http://schemas.microsoft.com/office/drawing/2014/main" id="{88DEA6B8-684F-4197-8EC4-9E3DD8CC72A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78029" y="132051"/>
            <a:ext cx="8383855" cy="471646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E7B10B8-E947-40BF-A74B-37497339FBC7}"/>
              </a:ext>
            </a:extLst>
          </p:cNvPr>
          <p:cNvSpPr/>
          <p:nvPr/>
        </p:nvSpPr>
        <p:spPr>
          <a:xfrm>
            <a:off x="179120" y="4980563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400" dirty="0"/>
              <a:t>장단을 치며 노래를 따라하세요</a:t>
            </a:r>
            <a:r>
              <a:rPr lang="en-US" altLang="ko-KR" sz="2400" dirty="0"/>
              <a:t>.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4400" dirty="0"/>
              <a:t>박자가 빨라요</a:t>
            </a:r>
            <a:r>
              <a:rPr lang="en-US" altLang="ko-KR" sz="4400" dirty="0"/>
              <a:t>? </a:t>
            </a:r>
            <a:r>
              <a:rPr lang="ko-KR" altLang="en-US" sz="4400" dirty="0"/>
              <a:t>느려요</a:t>
            </a:r>
            <a:r>
              <a:rPr lang="en-US" altLang="ko-KR" sz="4400" dirty="0"/>
              <a:t>?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D5778CF-E83E-4449-81B2-774F72618F3C}"/>
              </a:ext>
            </a:extLst>
          </p:cNvPr>
          <p:cNvSpPr/>
          <p:nvPr/>
        </p:nvSpPr>
        <p:spPr>
          <a:xfrm>
            <a:off x="7239928" y="5540448"/>
            <a:ext cx="4862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ko-KR" dirty="0">
                <a:hlinkClick r:id="rId4"/>
              </a:rPr>
              <a:t>https://www.youtube.com/watch?v=tEAiSbUgQXc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11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B3458C1-473D-4D8A-A54D-A4AF80E3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Lesson</a:t>
            </a:r>
            <a:r>
              <a:rPr lang="ko-KR" altLang="en-US" dirty="0"/>
              <a:t> </a:t>
            </a:r>
            <a:r>
              <a:rPr lang="en-US" altLang="ko-KR" dirty="0"/>
              <a:t>4 </a:t>
            </a:r>
            <a:r>
              <a:rPr lang="en-AU" altLang="ko-KR" dirty="0"/>
              <a:t>key</a:t>
            </a:r>
            <a:r>
              <a:rPr lang="ko-KR" altLang="en-US" dirty="0"/>
              <a:t> </a:t>
            </a:r>
            <a:r>
              <a:rPr lang="en-US" altLang="ko-KR" dirty="0"/>
              <a:t>words</a:t>
            </a:r>
            <a:br>
              <a:rPr lang="en-US" altLang="ko-KR" dirty="0"/>
            </a:br>
            <a:r>
              <a:rPr lang="en-US" altLang="ko-KR" sz="4400" dirty="0">
                <a:solidFill>
                  <a:schemeClr val="tx1"/>
                </a:solidFill>
              </a:rPr>
              <a:t>                                                          </a:t>
            </a:r>
            <a:r>
              <a:rPr lang="ko-KR" altLang="en-US" sz="3100" dirty="0">
                <a:solidFill>
                  <a:schemeClr val="tx1"/>
                </a:solidFill>
              </a:rPr>
              <a:t>음악</a:t>
            </a:r>
            <a:r>
              <a:rPr lang="en-US" altLang="ko-KR" sz="3100" dirty="0">
                <a:solidFill>
                  <a:schemeClr val="tx1"/>
                </a:solidFill>
              </a:rPr>
              <a:t>- </a:t>
            </a:r>
            <a:r>
              <a:rPr lang="en-US" altLang="ko-KR" sz="3100" u="sng" dirty="0">
                <a:solidFill>
                  <a:schemeClr val="tx1"/>
                </a:solidFill>
              </a:rPr>
              <a:t>listening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BA00AAE-2CD6-48CD-87DC-57F150A1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75" y="2238374"/>
            <a:ext cx="696912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1200" i="1" dirty="0">
              <a:latin typeface="+mn-ea"/>
            </a:endParaRPr>
          </a:p>
          <a:p>
            <a:pPr marL="0" indent="0">
              <a:buNone/>
            </a:pPr>
            <a:r>
              <a:rPr lang="en-US" altLang="ko-KR" sz="3600" dirty="0"/>
              <a:t>[</a:t>
            </a:r>
            <a:r>
              <a:rPr lang="ko-KR" altLang="en-US" sz="3600" dirty="0">
                <a:solidFill>
                  <a:srgbClr val="00B0F0"/>
                </a:solidFill>
              </a:rPr>
              <a:t>표현</a:t>
            </a:r>
            <a:r>
              <a:rPr lang="en-US" altLang="ko-KR" sz="3600" dirty="0"/>
              <a:t>]</a:t>
            </a:r>
            <a:r>
              <a:rPr lang="ko-KR" altLang="en-US" sz="3600" dirty="0"/>
              <a:t>늴리리야</a:t>
            </a:r>
            <a:r>
              <a:rPr lang="en-US" altLang="ko-KR" sz="3600" dirty="0"/>
              <a:t>-</a:t>
            </a:r>
            <a:r>
              <a:rPr lang="ko-KR" altLang="en-US" sz="3600" dirty="0"/>
              <a:t>가사</a:t>
            </a:r>
            <a:r>
              <a:rPr lang="en-US" altLang="ko-KR" sz="3600" dirty="0"/>
              <a:t> </a:t>
            </a:r>
            <a:r>
              <a:rPr lang="ko-KR" altLang="en-US" sz="3600" dirty="0"/>
              <a:t>짓기 </a:t>
            </a:r>
            <a:endParaRPr lang="en-US" altLang="ko-KR" sz="3600" dirty="0"/>
          </a:p>
          <a:p>
            <a:r>
              <a:rPr lang="en-US" altLang="ko-KR" sz="2800" dirty="0"/>
              <a:t>4</a:t>
            </a:r>
            <a:r>
              <a:rPr lang="ko-KR" altLang="en-US" sz="2800" dirty="0"/>
              <a:t>음절</a:t>
            </a:r>
            <a:r>
              <a:rPr lang="en-US" altLang="ko-KR" sz="2800" dirty="0"/>
              <a:t> (6</a:t>
            </a:r>
            <a:r>
              <a:rPr lang="ko-KR" altLang="en-US" sz="2800" dirty="0"/>
              <a:t>음절</a:t>
            </a:r>
            <a:r>
              <a:rPr lang="en-US" altLang="ko-KR" sz="2800" dirty="0"/>
              <a:t>)</a:t>
            </a:r>
          </a:p>
          <a:p>
            <a:r>
              <a:rPr lang="ko-KR" altLang="en-US" sz="2800" dirty="0"/>
              <a:t>기뻐요</a:t>
            </a:r>
            <a:r>
              <a:rPr lang="en-US" altLang="ko-KR" sz="2800" dirty="0"/>
              <a:t>/</a:t>
            </a:r>
            <a:r>
              <a:rPr lang="ko-KR" altLang="en-US" sz="2800" dirty="0"/>
              <a:t>슬퍼요</a:t>
            </a:r>
            <a:endParaRPr lang="en-US" altLang="ko-KR" sz="28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AF07756-754C-444E-A45B-BE348B13C42A}"/>
              </a:ext>
            </a:extLst>
          </p:cNvPr>
          <p:cNvSpPr/>
          <p:nvPr/>
        </p:nvSpPr>
        <p:spPr>
          <a:xfrm>
            <a:off x="2680428" y="6429793"/>
            <a:ext cx="9273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ko-KR" sz="1400" b="1" i="1" dirty="0">
                <a:latin typeface="+mn-ea"/>
              </a:rPr>
              <a:t>(MUS1.4 </a:t>
            </a:r>
            <a:r>
              <a:rPr lang="en-AU" altLang="ko-KR" sz="1400" i="1" dirty="0">
                <a:latin typeface="+mn-ea"/>
              </a:rPr>
              <a:t>Responds to a range of</a:t>
            </a:r>
            <a:r>
              <a:rPr lang="en-AU" altLang="ko-KR" sz="1400" b="1" i="1" dirty="0">
                <a:latin typeface="+mn-ea"/>
              </a:rPr>
              <a:t> </a:t>
            </a:r>
            <a:r>
              <a:rPr lang="en-AU" altLang="ko-KR" sz="1400" i="1" dirty="0">
                <a:latin typeface="+mn-ea"/>
              </a:rPr>
              <a:t>music, expressing likes</a:t>
            </a:r>
            <a:r>
              <a:rPr lang="en-AU" altLang="ko-KR" sz="1400" b="1" i="1" dirty="0">
                <a:latin typeface="+mn-ea"/>
              </a:rPr>
              <a:t> </a:t>
            </a:r>
            <a:r>
              <a:rPr lang="en-AU" altLang="ko-KR" sz="1400" i="1" dirty="0">
                <a:latin typeface="+mn-ea"/>
              </a:rPr>
              <a:t>and dislikes and the</a:t>
            </a:r>
            <a:r>
              <a:rPr lang="en-AU" altLang="ko-KR" sz="1400" b="1" i="1" dirty="0">
                <a:latin typeface="+mn-ea"/>
              </a:rPr>
              <a:t> </a:t>
            </a:r>
            <a:r>
              <a:rPr lang="en-AU" altLang="ko-KR" sz="1400" i="1" dirty="0">
                <a:latin typeface="+mn-ea"/>
              </a:rPr>
              <a:t>reasons for these</a:t>
            </a:r>
            <a:r>
              <a:rPr lang="en-AU" altLang="ko-KR" sz="1400" b="1" i="1" dirty="0">
                <a:latin typeface="+mn-ea"/>
              </a:rPr>
              <a:t> </a:t>
            </a:r>
            <a:r>
              <a:rPr lang="en-AU" altLang="ko-KR" sz="1400" i="1" dirty="0">
                <a:latin typeface="+mn-ea"/>
              </a:rPr>
              <a:t>choices)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5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A2938F-8EA9-4315-BB57-FD09C046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가사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51D7AE-073A-4085-B0B9-1409885E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524" y="3075620"/>
            <a:ext cx="2867025" cy="13820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 sz="3200" dirty="0"/>
              <a:t>노래 글</a:t>
            </a:r>
            <a:endParaRPr lang="en-US" altLang="ko-KR" sz="3200" dirty="0"/>
          </a:p>
          <a:p>
            <a:pPr marL="0" indent="0">
              <a:buNone/>
            </a:pPr>
            <a:r>
              <a:rPr lang="ko-KR" altLang="en-US" sz="2400" dirty="0"/>
              <a:t>음악을 부를 때 쓰인 글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Q. </a:t>
            </a:r>
            <a:r>
              <a:rPr lang="ko-KR" altLang="en-US" sz="2400" dirty="0"/>
              <a:t>가사는 어디 있나요</a:t>
            </a:r>
            <a:r>
              <a:rPr lang="en-US" altLang="ko-KR" sz="2400" dirty="0"/>
              <a:t>?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9642A-923D-447F-9B45-C14D165394E0}"/>
              </a:ext>
            </a:extLst>
          </p:cNvPr>
          <p:cNvSpPr txBox="1"/>
          <p:nvPr/>
        </p:nvSpPr>
        <p:spPr>
          <a:xfrm>
            <a:off x="5124748" y="5762423"/>
            <a:ext cx="6305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가사 뜻</a:t>
            </a:r>
            <a:r>
              <a:rPr lang="en-US" altLang="ko-KR" dirty="0"/>
              <a:t>: </a:t>
            </a:r>
            <a:r>
              <a:rPr lang="ko-KR" altLang="en-US" dirty="0"/>
              <a:t>님이 돌아 오시니 불을 밝혀라</a:t>
            </a:r>
            <a:r>
              <a:rPr lang="en-US" altLang="ko-KR" dirty="0"/>
              <a:t>, </a:t>
            </a:r>
            <a:r>
              <a:rPr lang="ko-KR" altLang="en-US" dirty="0"/>
              <a:t>백옥같이 </a:t>
            </a:r>
            <a:r>
              <a:rPr lang="ko-KR" altLang="en-US" dirty="0" err="1"/>
              <a:t>고운얼굴이</a:t>
            </a:r>
            <a:r>
              <a:rPr lang="ko-KR" altLang="en-US" dirty="0"/>
              <a:t> 어두워 졌구나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Q. </a:t>
            </a:r>
            <a:r>
              <a:rPr lang="ko-KR" altLang="en-US" dirty="0"/>
              <a:t>내용을 보고 어떤 느낌이 드나요</a:t>
            </a:r>
            <a:r>
              <a:rPr lang="en-US" altLang="ko-KR" dirty="0"/>
              <a:t>? </a:t>
            </a:r>
            <a:r>
              <a:rPr lang="ko-KR" altLang="en-US" dirty="0"/>
              <a:t>기뻐요</a:t>
            </a:r>
            <a:r>
              <a:rPr lang="en-US" altLang="ko-KR" dirty="0"/>
              <a:t>? </a:t>
            </a:r>
            <a:r>
              <a:rPr lang="ko-KR" altLang="en-US" dirty="0"/>
              <a:t>슬퍼요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EE3B81F-5F40-4EE5-B2AE-4875984E9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0"/>
            <a:ext cx="7353303" cy="55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16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D03F1C-3C13-4C24-A08E-3FC9AEF7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828" y="49011"/>
            <a:ext cx="10178322" cy="1492132"/>
          </a:xfrm>
        </p:spPr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가사</a:t>
            </a:r>
            <a:r>
              <a:rPr lang="ko-KR" altLang="en-US" dirty="0"/>
              <a:t> 짖기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76D10A-4D56-42E9-98A9-8674E369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2720247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>
                <a:solidFill>
                  <a:srgbClr val="FF0000"/>
                </a:solidFill>
              </a:rPr>
              <a:t>4</a:t>
            </a:r>
            <a:r>
              <a:rPr lang="ko-KR" altLang="en-US" sz="2800" dirty="0">
                <a:solidFill>
                  <a:srgbClr val="FF0000"/>
                </a:solidFill>
              </a:rPr>
              <a:t>음절 </a:t>
            </a:r>
            <a:r>
              <a:rPr lang="en-US" altLang="ko-KR" sz="1800" dirty="0">
                <a:solidFill>
                  <a:srgbClr val="FF0000"/>
                </a:solidFill>
              </a:rPr>
              <a:t>(x2)</a:t>
            </a:r>
          </a:p>
          <a:p>
            <a:r>
              <a:rPr lang="en-US" altLang="ko-KR" dirty="0"/>
              <a:t>4</a:t>
            </a:r>
            <a:r>
              <a:rPr lang="ko-KR" altLang="en-US" dirty="0"/>
              <a:t>음으로 되어진 구절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sz="1600" dirty="0"/>
              <a:t>예</a:t>
            </a:r>
            <a:r>
              <a:rPr lang="en-US" altLang="ko-KR" sz="1600" dirty="0"/>
              <a:t>) </a:t>
            </a:r>
            <a:r>
              <a:rPr lang="ko-KR" altLang="en-US" sz="1600" dirty="0" err="1"/>
              <a:t>춤을춰요</a:t>
            </a:r>
            <a:r>
              <a:rPr lang="ko-KR" altLang="en-US" sz="1600" dirty="0"/>
              <a:t> 노래해요</a:t>
            </a:r>
            <a:endParaRPr lang="en-US" altLang="ko-KR" sz="1600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1800" dirty="0">
                <a:solidFill>
                  <a:srgbClr val="FF0000"/>
                </a:solidFill>
              </a:rPr>
              <a:t>(EXTENSION)</a:t>
            </a:r>
            <a:r>
              <a:rPr lang="en-US" altLang="ko-KR" sz="2400" dirty="0">
                <a:solidFill>
                  <a:srgbClr val="FF0000"/>
                </a:solidFill>
              </a:rPr>
              <a:t>6</a:t>
            </a:r>
            <a:r>
              <a:rPr lang="ko-KR" altLang="en-US" sz="2400" dirty="0">
                <a:solidFill>
                  <a:srgbClr val="FF0000"/>
                </a:solidFill>
              </a:rPr>
              <a:t>음절 </a:t>
            </a:r>
            <a:r>
              <a:rPr lang="en-US" altLang="ko-KR" sz="2400" dirty="0">
                <a:solidFill>
                  <a:srgbClr val="FF0000"/>
                </a:solidFill>
              </a:rPr>
              <a:t>(</a:t>
            </a:r>
            <a:r>
              <a:rPr lang="en-US" altLang="ko-KR" sz="1800" dirty="0">
                <a:solidFill>
                  <a:srgbClr val="FF0000"/>
                </a:solidFill>
              </a:rPr>
              <a:t>x2)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endParaRPr lang="en-US" altLang="ko-KR" sz="1800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6</a:t>
            </a:r>
            <a:r>
              <a:rPr lang="ko-KR" altLang="en-US" dirty="0">
                <a:solidFill>
                  <a:schemeClr val="tx1"/>
                </a:solidFill>
              </a:rPr>
              <a:t>음으로 되어진 구절</a:t>
            </a:r>
            <a:endParaRPr lang="en-US" altLang="ko-K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chemeClr val="tx1"/>
                </a:solidFill>
              </a:rPr>
              <a:t>예</a:t>
            </a:r>
            <a:r>
              <a:rPr lang="en-US" altLang="ko-KR" sz="1600" dirty="0">
                <a:solidFill>
                  <a:schemeClr val="tx1"/>
                </a:solidFill>
              </a:rPr>
              <a:t>) </a:t>
            </a:r>
            <a:r>
              <a:rPr lang="ko-KR" altLang="en-US" sz="1600" dirty="0">
                <a:solidFill>
                  <a:schemeClr val="tx1"/>
                </a:solidFill>
              </a:rPr>
              <a:t>손잡고 돌아요 </a:t>
            </a:r>
            <a:r>
              <a:rPr lang="ko-KR" altLang="en-US" sz="1600" dirty="0" err="1">
                <a:solidFill>
                  <a:schemeClr val="tx1"/>
                </a:solidFill>
              </a:rPr>
              <a:t>노래하며가요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F75305D-F781-45E1-95C7-190379D5A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5" y="703465"/>
            <a:ext cx="7594934" cy="5772150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C8FE3527-2FA2-4192-B68E-96F1014EEFC2}"/>
              </a:ext>
            </a:extLst>
          </p:cNvPr>
          <p:cNvCxnSpPr>
            <a:cxnSpLocks/>
          </p:cNvCxnSpPr>
          <p:nvPr/>
        </p:nvCxnSpPr>
        <p:spPr>
          <a:xfrm>
            <a:off x="2611801" y="2657475"/>
            <a:ext cx="5255849" cy="1581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4167533-7C23-49B6-B631-9CB5EBA201F2}"/>
              </a:ext>
            </a:extLst>
          </p:cNvPr>
          <p:cNvCxnSpPr>
            <a:cxnSpLocks/>
          </p:cNvCxnSpPr>
          <p:nvPr/>
        </p:nvCxnSpPr>
        <p:spPr>
          <a:xfrm>
            <a:off x="3392851" y="4901980"/>
            <a:ext cx="1426799" cy="5272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8F6315A-76EB-4039-BA86-D26625BD88E5}"/>
              </a:ext>
            </a:extLst>
          </p:cNvPr>
          <p:cNvSpPr txBox="1"/>
          <p:nvPr/>
        </p:nvSpPr>
        <p:spPr>
          <a:xfrm>
            <a:off x="1251678" y="6475615"/>
            <a:ext cx="949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 </a:t>
            </a:r>
            <a:r>
              <a:rPr lang="ko-KR" altLang="en-US" dirty="0" err="1"/>
              <a:t>구릅으로</a:t>
            </a:r>
            <a:r>
              <a:rPr lang="ko-KR" altLang="en-US" dirty="0"/>
              <a:t> 나누어</a:t>
            </a:r>
            <a:r>
              <a:rPr lang="en-US" altLang="ko-KR" dirty="0"/>
              <a:t>, </a:t>
            </a:r>
            <a:r>
              <a:rPr lang="ko-KR" altLang="en-US" dirty="0"/>
              <a:t>배운 주제에 맞춰 가사를 짖도록 해요</a:t>
            </a:r>
            <a:r>
              <a:rPr lang="en-US" altLang="ko-KR" dirty="0"/>
              <a:t>. 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계절</a:t>
            </a:r>
            <a:r>
              <a:rPr lang="en-US" altLang="ko-KR" dirty="0"/>
              <a:t>= </a:t>
            </a:r>
            <a:r>
              <a:rPr lang="ko-KR" altLang="en-US" dirty="0"/>
              <a:t>겨울날씨 </a:t>
            </a:r>
            <a:r>
              <a:rPr lang="ko-KR" altLang="en-US" dirty="0" err="1"/>
              <a:t>눈이와요</a:t>
            </a:r>
            <a:r>
              <a:rPr lang="en-US" altLang="ko-KR" dirty="0"/>
              <a:t>/ </a:t>
            </a:r>
            <a:r>
              <a:rPr lang="ko-KR" altLang="en-US" dirty="0"/>
              <a:t>장소</a:t>
            </a:r>
            <a:r>
              <a:rPr lang="en-US" altLang="ko-KR" dirty="0"/>
              <a:t>=</a:t>
            </a:r>
            <a:r>
              <a:rPr lang="ko-KR" altLang="en-US" dirty="0"/>
              <a:t>버스타요 서울가요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120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B3458C1-473D-4D8A-A54D-A4AF80E3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Lesson</a:t>
            </a:r>
            <a:r>
              <a:rPr lang="ko-KR" altLang="en-US" dirty="0"/>
              <a:t> </a:t>
            </a:r>
            <a:r>
              <a:rPr lang="en-US" altLang="ko-KR" dirty="0"/>
              <a:t>5</a:t>
            </a:r>
            <a:br>
              <a:rPr lang="en-US" altLang="ko-KR" dirty="0"/>
            </a:br>
            <a:r>
              <a:rPr lang="en-US" altLang="ko-KR" sz="4400" dirty="0">
                <a:solidFill>
                  <a:schemeClr val="tx1"/>
                </a:solidFill>
              </a:rPr>
              <a:t>                                                   </a:t>
            </a:r>
            <a:r>
              <a:rPr lang="ko-KR" altLang="en-US" sz="3100" dirty="0">
                <a:solidFill>
                  <a:schemeClr val="tx1"/>
                </a:solidFill>
              </a:rPr>
              <a:t>음악</a:t>
            </a:r>
            <a:r>
              <a:rPr lang="en-US" altLang="ko-KR" sz="3100" dirty="0">
                <a:solidFill>
                  <a:schemeClr val="tx1"/>
                </a:solidFill>
              </a:rPr>
              <a:t>- </a:t>
            </a:r>
            <a:r>
              <a:rPr lang="en-US" altLang="ko-KR" sz="3100" u="sng" dirty="0" err="1">
                <a:solidFill>
                  <a:schemeClr val="tx1"/>
                </a:solidFill>
              </a:rPr>
              <a:t>organising</a:t>
            </a:r>
            <a:r>
              <a:rPr lang="en-US" altLang="ko-KR" sz="3100" u="sng" dirty="0">
                <a:solidFill>
                  <a:schemeClr val="tx1"/>
                </a:solidFill>
              </a:rPr>
              <a:t> sound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BA00AAE-2CD6-48CD-87DC-57F150A1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666999"/>
            <a:ext cx="6969123" cy="3124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800" dirty="0"/>
              <a:t>[</a:t>
            </a:r>
            <a:r>
              <a:rPr lang="ko-KR" altLang="en-US" sz="2800" dirty="0">
                <a:solidFill>
                  <a:srgbClr val="00B0F0"/>
                </a:solidFill>
              </a:rPr>
              <a:t>악기</a:t>
            </a:r>
            <a:r>
              <a:rPr lang="en-US" altLang="ko-KR" sz="2800" dirty="0"/>
              <a:t>]</a:t>
            </a:r>
            <a:r>
              <a:rPr lang="ko-KR" altLang="en-US" sz="2800" dirty="0"/>
              <a:t> </a:t>
            </a:r>
            <a:endParaRPr lang="en-US" altLang="ko-KR" sz="2800" dirty="0"/>
          </a:p>
          <a:p>
            <a:r>
              <a:rPr lang="ko-KR" altLang="en-US" sz="2800" dirty="0"/>
              <a:t>관악기</a:t>
            </a:r>
            <a:r>
              <a:rPr lang="en-US" altLang="ko-KR" sz="2800" dirty="0"/>
              <a:t>-</a:t>
            </a:r>
            <a:r>
              <a:rPr lang="ko-KR" altLang="en-US" sz="2800" dirty="0"/>
              <a:t>대금</a:t>
            </a:r>
            <a:r>
              <a:rPr lang="en-US" altLang="ko-KR" sz="2800" dirty="0"/>
              <a:t>,</a:t>
            </a:r>
            <a:r>
              <a:rPr lang="ko-KR" altLang="en-US" sz="2800" dirty="0"/>
              <a:t>피리</a:t>
            </a:r>
            <a:endParaRPr lang="en-US" altLang="ko-KR" sz="2800" dirty="0"/>
          </a:p>
          <a:p>
            <a:r>
              <a:rPr lang="ko-KR" altLang="en-US" sz="2800" dirty="0"/>
              <a:t>현악기</a:t>
            </a:r>
            <a:r>
              <a:rPr lang="en-US" altLang="ko-KR" sz="2800" dirty="0"/>
              <a:t>- </a:t>
            </a:r>
            <a:r>
              <a:rPr lang="ko-KR" altLang="en-US" sz="2800" dirty="0"/>
              <a:t>해금</a:t>
            </a:r>
            <a:r>
              <a:rPr lang="en-US" altLang="ko-KR" sz="2800" dirty="0"/>
              <a:t>, </a:t>
            </a:r>
            <a:r>
              <a:rPr lang="ko-KR" altLang="en-US" sz="2800" dirty="0"/>
              <a:t>가야금</a:t>
            </a:r>
            <a:r>
              <a:rPr lang="en-US" altLang="ko-KR" sz="2800" dirty="0"/>
              <a:t>, </a:t>
            </a:r>
            <a:r>
              <a:rPr lang="ko-KR" altLang="en-US" sz="2800" dirty="0"/>
              <a:t>거문고</a:t>
            </a:r>
            <a:r>
              <a:rPr lang="en-US" altLang="ko-KR" sz="2800" dirty="0"/>
              <a:t>,</a:t>
            </a:r>
            <a:r>
              <a:rPr lang="ko-KR" altLang="en-US" sz="2800" dirty="0"/>
              <a:t>아쟁</a:t>
            </a:r>
            <a:endParaRPr lang="en-US" altLang="ko-KR" sz="2800" dirty="0"/>
          </a:p>
          <a:p>
            <a:r>
              <a:rPr lang="ko-KR" altLang="en-US" sz="2800" dirty="0"/>
              <a:t>타악기</a:t>
            </a:r>
            <a:r>
              <a:rPr lang="en-US" altLang="ko-KR" sz="2800" dirty="0"/>
              <a:t>-</a:t>
            </a:r>
            <a:r>
              <a:rPr lang="ko-KR" altLang="en-US" sz="2800" dirty="0"/>
              <a:t>장구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ko-KR" altLang="en-US" dirty="0">
                <a:solidFill>
                  <a:srgbClr val="00B050"/>
                </a:solidFill>
              </a:rPr>
              <a:t>활동</a:t>
            </a:r>
            <a:r>
              <a:rPr lang="en-US" altLang="ko-KR" dirty="0">
                <a:solidFill>
                  <a:srgbClr val="00B050"/>
                </a:solidFill>
              </a:rPr>
              <a:t>=</a:t>
            </a:r>
            <a:r>
              <a:rPr lang="ko-KR" altLang="en-US" dirty="0" err="1">
                <a:solidFill>
                  <a:srgbClr val="00B050"/>
                </a:solidFill>
              </a:rPr>
              <a:t>카보드</a:t>
            </a:r>
            <a:r>
              <a:rPr lang="ko-KR" altLang="en-US" dirty="0">
                <a:solidFill>
                  <a:srgbClr val="00B050"/>
                </a:solidFill>
              </a:rPr>
              <a:t> 가야금 만들기</a:t>
            </a:r>
            <a:endParaRPr lang="en-US" altLang="ko-KR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ko-KR" sz="28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AF07756-754C-444E-A45B-BE348B13C42A}"/>
              </a:ext>
            </a:extLst>
          </p:cNvPr>
          <p:cNvSpPr/>
          <p:nvPr/>
        </p:nvSpPr>
        <p:spPr>
          <a:xfrm>
            <a:off x="2718528" y="6429793"/>
            <a:ext cx="9273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ko-KR" sz="1400" b="1" i="1" dirty="0">
                <a:latin typeface="+mn-ea"/>
              </a:rPr>
              <a:t>(MUS1.2 </a:t>
            </a:r>
            <a:r>
              <a:rPr lang="en-AU" altLang="ko-KR" sz="1400" i="1" dirty="0">
                <a:latin typeface="+mn-ea"/>
              </a:rPr>
              <a:t>Explores, creates,</a:t>
            </a:r>
            <a:r>
              <a:rPr lang="en-AU" altLang="ko-KR" sz="1400" b="1" i="1" dirty="0">
                <a:latin typeface="+mn-ea"/>
              </a:rPr>
              <a:t> </a:t>
            </a:r>
            <a:r>
              <a:rPr lang="en-AU" altLang="ko-KR" sz="1400" i="1" dirty="0">
                <a:latin typeface="+mn-ea"/>
              </a:rPr>
              <a:t>selects and organizes</a:t>
            </a:r>
            <a:r>
              <a:rPr lang="en-AU" altLang="ko-KR" sz="1400" b="1" i="1" dirty="0">
                <a:latin typeface="+mn-ea"/>
              </a:rPr>
              <a:t> </a:t>
            </a:r>
            <a:r>
              <a:rPr lang="en-AU" altLang="ko-KR" sz="1400" i="1" dirty="0">
                <a:latin typeface="+mn-ea"/>
              </a:rPr>
              <a:t>sound in simple structures)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965903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1473015-5C66-45F2-B831-CFDF64774E8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08863" y="829591"/>
            <a:ext cx="10906125" cy="283527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108F7EA-8829-497D-86E5-DA1119B9B2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71850" y="47822"/>
            <a:ext cx="3452813" cy="74295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악기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63F9F24-D6AC-40AE-A293-2ADF3035496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101670" y="3796611"/>
            <a:ext cx="4619625" cy="623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800" dirty="0"/>
              <a:t>민요를 할 때  전통 악기들을 연주해요</a:t>
            </a:r>
            <a:r>
              <a:rPr lang="en-US" altLang="ko-KR" sz="1800" dirty="0"/>
              <a:t>.</a:t>
            </a:r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F6EAE08F-1303-416E-8F88-5A63745AC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693599"/>
              </p:ext>
            </p:extLst>
          </p:nvPr>
        </p:nvGraphicFramePr>
        <p:xfrm>
          <a:off x="477012" y="4528594"/>
          <a:ext cx="11237976" cy="1834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6113">
                  <a:extLst>
                    <a:ext uri="{9D8B030D-6E8A-4147-A177-3AD203B41FA5}">
                      <a16:colId xmlns:a16="http://schemas.microsoft.com/office/drawing/2014/main" val="291091396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683414176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12060695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816532185"/>
                    </a:ext>
                  </a:extLst>
                </a:gridCol>
                <a:gridCol w="1578682">
                  <a:extLst>
                    <a:ext uri="{9D8B030D-6E8A-4147-A177-3AD203B41FA5}">
                      <a16:colId xmlns:a16="http://schemas.microsoft.com/office/drawing/2014/main" val="2009474586"/>
                    </a:ext>
                  </a:extLst>
                </a:gridCol>
                <a:gridCol w="1477228">
                  <a:extLst>
                    <a:ext uri="{9D8B030D-6E8A-4147-A177-3AD203B41FA5}">
                      <a16:colId xmlns:a16="http://schemas.microsoft.com/office/drawing/2014/main" val="4119286096"/>
                    </a:ext>
                  </a:extLst>
                </a:gridCol>
                <a:gridCol w="1477228">
                  <a:extLst>
                    <a:ext uri="{9D8B030D-6E8A-4147-A177-3AD203B41FA5}">
                      <a16:colId xmlns:a16="http://schemas.microsoft.com/office/drawing/2014/main" val="168338443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300"/>
                        <a:t>해금</a:t>
                      </a:r>
                    </a:p>
                  </a:txBody>
                  <a:tcPr marL="118793" marR="118793" marT="59397" marB="5939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300" dirty="0"/>
                        <a:t>거문고</a:t>
                      </a:r>
                    </a:p>
                  </a:txBody>
                  <a:tcPr marL="118793" marR="118793" marT="59397" marB="5939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300"/>
                        <a:t>가야금</a:t>
                      </a:r>
                    </a:p>
                  </a:txBody>
                  <a:tcPr marL="118793" marR="118793" marT="59397" marB="5939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300"/>
                        <a:t>아쟁</a:t>
                      </a:r>
                    </a:p>
                  </a:txBody>
                  <a:tcPr marL="118793" marR="118793" marT="59397" marB="5939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300"/>
                        <a:t>대금</a:t>
                      </a:r>
                    </a:p>
                  </a:txBody>
                  <a:tcPr marL="118793" marR="118793" marT="59397" marB="5939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300"/>
                        <a:t>피리</a:t>
                      </a:r>
                    </a:p>
                  </a:txBody>
                  <a:tcPr marL="118793" marR="118793" marT="59397" marB="5939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300"/>
                        <a:t>장구</a:t>
                      </a:r>
                    </a:p>
                  </a:txBody>
                  <a:tcPr marL="118793" marR="118793" marT="59397" marB="59397"/>
                </a:tc>
                <a:extLst>
                  <a:ext uri="{0D108BD9-81ED-4DB2-BD59-A6C34878D82A}">
                    <a16:rowId xmlns:a16="http://schemas.microsoft.com/office/drawing/2014/main" val="3474411089"/>
                  </a:ext>
                </a:extLst>
              </a:tr>
              <a:tr h="1364792"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118793" marR="118793" marT="59397" marB="59397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118793" marR="118793" marT="59397" marB="59397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118793" marR="118793" marT="59397" marB="59397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118793" marR="118793" marT="59397" marB="59397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118793" marR="118793" marT="59397" marB="59397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118793" marR="118793" marT="59397" marB="59397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118793" marR="118793" marT="59397" marB="59397"/>
                </a:tc>
                <a:extLst>
                  <a:ext uri="{0D108BD9-81ED-4DB2-BD59-A6C34878D82A}">
                    <a16:rowId xmlns:a16="http://schemas.microsoft.com/office/drawing/2014/main" val="3931795794"/>
                  </a:ext>
                </a:extLst>
              </a:tr>
            </a:tbl>
          </a:graphicData>
        </a:graphic>
      </p:graphicFrame>
      <p:pic>
        <p:nvPicPr>
          <p:cNvPr id="9" name="그림 8" descr="사람, 쥐고있는, 빨간색, 남자이(가) 표시된 사진&#10;&#10;자동 생성된 설명">
            <a:extLst>
              <a:ext uri="{FF2B5EF4-FFF2-40B4-BE49-F238E27FC236}">
                <a16:creationId xmlns:a16="http://schemas.microsoft.com/office/drawing/2014/main" id="{DE6BAAED-7126-4061-B48F-ED5CF8D23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2" y="5019154"/>
            <a:ext cx="1638527" cy="1235450"/>
          </a:xfrm>
          <a:prstGeom prst="rect">
            <a:avLst/>
          </a:prstGeom>
        </p:spPr>
      </p:pic>
      <p:pic>
        <p:nvPicPr>
          <p:cNvPr id="12" name="그림 11" descr="사람, 착용, 휴대폰, 전화이(가) 표시된 사진&#10;&#10;자동 생성된 설명">
            <a:extLst>
              <a:ext uri="{FF2B5EF4-FFF2-40B4-BE49-F238E27FC236}">
                <a16:creationId xmlns:a16="http://schemas.microsoft.com/office/drawing/2014/main" id="{716877A0-7B68-4457-BB33-3F47735A8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248" y="5019154"/>
            <a:ext cx="902327" cy="1343546"/>
          </a:xfrm>
          <a:prstGeom prst="rect">
            <a:avLst/>
          </a:prstGeom>
        </p:spPr>
      </p:pic>
      <p:pic>
        <p:nvPicPr>
          <p:cNvPr id="15" name="그림 14" descr="테이블, 남자, 창문, 앉아있는이(가) 표시된 사진&#10;&#10;자동 생성된 설명">
            <a:extLst>
              <a:ext uri="{FF2B5EF4-FFF2-40B4-BE49-F238E27FC236}">
                <a16:creationId xmlns:a16="http://schemas.microsoft.com/office/drawing/2014/main" id="{F32BABEE-0CAC-4A97-8B61-C518DC7D4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650" y="5196349"/>
            <a:ext cx="1586249" cy="1058255"/>
          </a:xfrm>
          <a:prstGeom prst="rect">
            <a:avLst/>
          </a:prstGeom>
        </p:spPr>
      </p:pic>
      <p:pic>
        <p:nvPicPr>
          <p:cNvPr id="17" name="그림 16" descr="남자, 실내, 빨간색, 앉아있는이(가) 표시된 사진&#10;&#10;자동 생성된 설명">
            <a:extLst>
              <a:ext uri="{FF2B5EF4-FFF2-40B4-BE49-F238E27FC236}">
                <a16:creationId xmlns:a16="http://schemas.microsoft.com/office/drawing/2014/main" id="{AF8CDCD8-2559-4786-96F5-4D385572E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972" y="5019153"/>
            <a:ext cx="1343547" cy="1343547"/>
          </a:xfrm>
          <a:prstGeom prst="rect">
            <a:avLst/>
          </a:prstGeom>
        </p:spPr>
      </p:pic>
      <p:pic>
        <p:nvPicPr>
          <p:cNvPr id="19" name="그림 18" descr="기타이(가) 표시된 사진&#10;&#10;자동 생성된 설명">
            <a:extLst>
              <a:ext uri="{FF2B5EF4-FFF2-40B4-BE49-F238E27FC236}">
                <a16:creationId xmlns:a16="http://schemas.microsoft.com/office/drawing/2014/main" id="{C280E2AE-B8B1-4370-A4D9-65630193E1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6580" y="5227708"/>
            <a:ext cx="1765069" cy="962551"/>
          </a:xfrm>
          <a:prstGeom prst="rect">
            <a:avLst/>
          </a:prstGeom>
        </p:spPr>
      </p:pic>
      <p:pic>
        <p:nvPicPr>
          <p:cNvPr id="21" name="그림 20" descr="테이블, 남자, 기타이(가) 표시된 사진&#10;&#10;자동 생성된 설명">
            <a:extLst>
              <a:ext uri="{FF2B5EF4-FFF2-40B4-BE49-F238E27FC236}">
                <a16:creationId xmlns:a16="http://schemas.microsoft.com/office/drawing/2014/main" id="{6B513A85-96DF-430C-9268-E3C84BE19E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7898" y="5210140"/>
            <a:ext cx="1553397" cy="980119"/>
          </a:xfrm>
          <a:prstGeom prst="rect">
            <a:avLst/>
          </a:prstGeom>
        </p:spPr>
      </p:pic>
      <p:pic>
        <p:nvPicPr>
          <p:cNvPr id="23" name="그림 22" descr="앉아있는, 남자, 음식, 테이블이(가) 표시된 사진&#10;&#10;자동 생성된 설명">
            <a:extLst>
              <a:ext uri="{FF2B5EF4-FFF2-40B4-BE49-F238E27FC236}">
                <a16:creationId xmlns:a16="http://schemas.microsoft.com/office/drawing/2014/main" id="{4F790DAD-FE32-4E43-A5D6-73B7D32F94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5528" y="5089399"/>
            <a:ext cx="1469460" cy="12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36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6">
            <a:extLst>
              <a:ext uri="{FF2B5EF4-FFF2-40B4-BE49-F238E27FC236}">
                <a16:creationId xmlns:a16="http://schemas.microsoft.com/office/drawing/2014/main" id="{BA15FC70-5D44-4EDC-917B-7183FDE6E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FDFFBE-5ED1-4C3A-BECC-06257E0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B5C8F0-2881-4184-92C6-0E251C42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1999" cy="42926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내용 개체 틀 8" descr="사람, 착용, 휴대폰, 전화이(가) 표시된 사진&#10;&#10;자동 생성된 설명">
            <a:extLst>
              <a:ext uri="{FF2B5EF4-FFF2-40B4-BE49-F238E27FC236}">
                <a16:creationId xmlns:a16="http://schemas.microsoft.com/office/drawing/2014/main" id="{22F785C1-539E-4350-AD3F-AA842705F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60" r="2" b="26829"/>
          <a:stretch/>
        </p:blipFill>
        <p:spPr>
          <a:xfrm>
            <a:off x="20" y="10"/>
            <a:ext cx="6095980" cy="3944127"/>
          </a:xfrm>
          <a:prstGeom prst="rect">
            <a:avLst/>
          </a:prstGeom>
        </p:spPr>
      </p:pic>
      <p:pic>
        <p:nvPicPr>
          <p:cNvPr id="4" name="내용 개체 틀 3" descr="테이블, 남자, 기타이(가) 표시된 사진&#10;&#10;자동 생성된 설명">
            <a:extLst>
              <a:ext uri="{FF2B5EF4-FFF2-40B4-BE49-F238E27FC236}">
                <a16:creationId xmlns:a16="http://schemas.microsoft.com/office/drawing/2014/main" id="{506FE92A-3E5F-43EA-9164-31B41D17F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8" r="-2" b="-2"/>
          <a:stretch/>
        </p:blipFill>
        <p:spPr>
          <a:xfrm>
            <a:off x="6096000" y="10"/>
            <a:ext cx="6096000" cy="3944127"/>
          </a:xfrm>
          <a:prstGeom prst="rect">
            <a:avLst/>
          </a:pr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2BCC826-0F95-4DB1-9DBA-C1F7BD609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55946"/>
            <a:ext cx="12192000" cy="3102054"/>
          </a:xfrm>
          <a:custGeom>
            <a:avLst/>
            <a:gdLst>
              <a:gd name="connsiteX0" fmla="*/ 685801 w 12192000"/>
              <a:gd name="connsiteY0" fmla="*/ 0 h 3102054"/>
              <a:gd name="connsiteX1" fmla="*/ 754064 w 12192000"/>
              <a:gd name="connsiteY1" fmla="*/ 3175 h 3102054"/>
              <a:gd name="connsiteX2" fmla="*/ 814389 w 12192000"/>
              <a:gd name="connsiteY2" fmla="*/ 9525 h 3102054"/>
              <a:gd name="connsiteX3" fmla="*/ 866776 w 12192000"/>
              <a:gd name="connsiteY3" fmla="*/ 20637 h 3102054"/>
              <a:gd name="connsiteX4" fmla="*/ 912814 w 12192000"/>
              <a:gd name="connsiteY4" fmla="*/ 36512 h 3102054"/>
              <a:gd name="connsiteX5" fmla="*/ 954089 w 12192000"/>
              <a:gd name="connsiteY5" fmla="*/ 52387 h 3102054"/>
              <a:gd name="connsiteX6" fmla="*/ 990601 w 12192000"/>
              <a:gd name="connsiteY6" fmla="*/ 68262 h 3102054"/>
              <a:gd name="connsiteX7" fmla="*/ 1028701 w 12192000"/>
              <a:gd name="connsiteY7" fmla="*/ 87312 h 3102054"/>
              <a:gd name="connsiteX8" fmla="*/ 1066801 w 12192000"/>
              <a:gd name="connsiteY8" fmla="*/ 106362 h 3102054"/>
              <a:gd name="connsiteX9" fmla="*/ 1103314 w 12192000"/>
              <a:gd name="connsiteY9" fmla="*/ 125412 h 3102054"/>
              <a:gd name="connsiteX10" fmla="*/ 1144589 w 12192000"/>
              <a:gd name="connsiteY10" fmla="*/ 141287 h 3102054"/>
              <a:gd name="connsiteX11" fmla="*/ 1190626 w 12192000"/>
              <a:gd name="connsiteY11" fmla="*/ 155575 h 3102054"/>
              <a:gd name="connsiteX12" fmla="*/ 1243014 w 12192000"/>
              <a:gd name="connsiteY12" fmla="*/ 166687 h 3102054"/>
              <a:gd name="connsiteX13" fmla="*/ 1303339 w 12192000"/>
              <a:gd name="connsiteY13" fmla="*/ 174625 h 3102054"/>
              <a:gd name="connsiteX14" fmla="*/ 1371601 w 12192000"/>
              <a:gd name="connsiteY14" fmla="*/ 176212 h 3102054"/>
              <a:gd name="connsiteX15" fmla="*/ 1439864 w 12192000"/>
              <a:gd name="connsiteY15" fmla="*/ 174625 h 3102054"/>
              <a:gd name="connsiteX16" fmla="*/ 1500189 w 12192000"/>
              <a:gd name="connsiteY16" fmla="*/ 166687 h 3102054"/>
              <a:gd name="connsiteX17" fmla="*/ 1552576 w 12192000"/>
              <a:gd name="connsiteY17" fmla="*/ 155575 h 3102054"/>
              <a:gd name="connsiteX18" fmla="*/ 1598614 w 12192000"/>
              <a:gd name="connsiteY18" fmla="*/ 141287 h 3102054"/>
              <a:gd name="connsiteX19" fmla="*/ 1639889 w 12192000"/>
              <a:gd name="connsiteY19" fmla="*/ 125412 h 3102054"/>
              <a:gd name="connsiteX20" fmla="*/ 1676401 w 12192000"/>
              <a:gd name="connsiteY20" fmla="*/ 106362 h 3102054"/>
              <a:gd name="connsiteX21" fmla="*/ 1714501 w 12192000"/>
              <a:gd name="connsiteY21" fmla="*/ 87312 h 3102054"/>
              <a:gd name="connsiteX22" fmla="*/ 1752601 w 12192000"/>
              <a:gd name="connsiteY22" fmla="*/ 68262 h 3102054"/>
              <a:gd name="connsiteX23" fmla="*/ 1789114 w 12192000"/>
              <a:gd name="connsiteY23" fmla="*/ 52387 h 3102054"/>
              <a:gd name="connsiteX24" fmla="*/ 1830389 w 12192000"/>
              <a:gd name="connsiteY24" fmla="*/ 36512 h 3102054"/>
              <a:gd name="connsiteX25" fmla="*/ 1876426 w 12192000"/>
              <a:gd name="connsiteY25" fmla="*/ 20637 h 3102054"/>
              <a:gd name="connsiteX26" fmla="*/ 1928814 w 12192000"/>
              <a:gd name="connsiteY26" fmla="*/ 9525 h 3102054"/>
              <a:gd name="connsiteX27" fmla="*/ 1989139 w 12192000"/>
              <a:gd name="connsiteY27" fmla="*/ 3175 h 3102054"/>
              <a:gd name="connsiteX28" fmla="*/ 2057401 w 12192000"/>
              <a:gd name="connsiteY28" fmla="*/ 0 h 3102054"/>
              <a:gd name="connsiteX29" fmla="*/ 2125664 w 12192000"/>
              <a:gd name="connsiteY29" fmla="*/ 3175 h 3102054"/>
              <a:gd name="connsiteX30" fmla="*/ 2185989 w 12192000"/>
              <a:gd name="connsiteY30" fmla="*/ 9525 h 3102054"/>
              <a:gd name="connsiteX31" fmla="*/ 2238376 w 12192000"/>
              <a:gd name="connsiteY31" fmla="*/ 20637 h 3102054"/>
              <a:gd name="connsiteX32" fmla="*/ 2284414 w 12192000"/>
              <a:gd name="connsiteY32" fmla="*/ 36512 h 3102054"/>
              <a:gd name="connsiteX33" fmla="*/ 2325688 w 12192000"/>
              <a:gd name="connsiteY33" fmla="*/ 52387 h 3102054"/>
              <a:gd name="connsiteX34" fmla="*/ 2362201 w 12192000"/>
              <a:gd name="connsiteY34" fmla="*/ 68262 h 3102054"/>
              <a:gd name="connsiteX35" fmla="*/ 2400301 w 12192000"/>
              <a:gd name="connsiteY35" fmla="*/ 87312 h 3102054"/>
              <a:gd name="connsiteX36" fmla="*/ 2438401 w 12192000"/>
              <a:gd name="connsiteY36" fmla="*/ 106362 h 3102054"/>
              <a:gd name="connsiteX37" fmla="*/ 2474913 w 12192000"/>
              <a:gd name="connsiteY37" fmla="*/ 125412 h 3102054"/>
              <a:gd name="connsiteX38" fmla="*/ 2516188 w 12192000"/>
              <a:gd name="connsiteY38" fmla="*/ 141287 h 3102054"/>
              <a:gd name="connsiteX39" fmla="*/ 2562226 w 12192000"/>
              <a:gd name="connsiteY39" fmla="*/ 155575 h 3102054"/>
              <a:gd name="connsiteX40" fmla="*/ 2614614 w 12192000"/>
              <a:gd name="connsiteY40" fmla="*/ 166687 h 3102054"/>
              <a:gd name="connsiteX41" fmla="*/ 2674938 w 12192000"/>
              <a:gd name="connsiteY41" fmla="*/ 174625 h 3102054"/>
              <a:gd name="connsiteX42" fmla="*/ 2743201 w 12192000"/>
              <a:gd name="connsiteY42" fmla="*/ 176212 h 3102054"/>
              <a:gd name="connsiteX43" fmla="*/ 2811464 w 12192000"/>
              <a:gd name="connsiteY43" fmla="*/ 174625 h 3102054"/>
              <a:gd name="connsiteX44" fmla="*/ 2871789 w 12192000"/>
              <a:gd name="connsiteY44" fmla="*/ 166687 h 3102054"/>
              <a:gd name="connsiteX45" fmla="*/ 2924176 w 12192000"/>
              <a:gd name="connsiteY45" fmla="*/ 155575 h 3102054"/>
              <a:gd name="connsiteX46" fmla="*/ 2970214 w 12192000"/>
              <a:gd name="connsiteY46" fmla="*/ 141287 h 3102054"/>
              <a:gd name="connsiteX47" fmla="*/ 3011489 w 12192000"/>
              <a:gd name="connsiteY47" fmla="*/ 125412 h 3102054"/>
              <a:gd name="connsiteX48" fmla="*/ 3048001 w 12192000"/>
              <a:gd name="connsiteY48" fmla="*/ 106362 h 3102054"/>
              <a:gd name="connsiteX49" fmla="*/ 3086101 w 12192000"/>
              <a:gd name="connsiteY49" fmla="*/ 87312 h 3102054"/>
              <a:gd name="connsiteX50" fmla="*/ 3124201 w 12192000"/>
              <a:gd name="connsiteY50" fmla="*/ 68262 h 3102054"/>
              <a:gd name="connsiteX51" fmla="*/ 3160714 w 12192000"/>
              <a:gd name="connsiteY51" fmla="*/ 52387 h 3102054"/>
              <a:gd name="connsiteX52" fmla="*/ 3201989 w 12192000"/>
              <a:gd name="connsiteY52" fmla="*/ 36512 h 3102054"/>
              <a:gd name="connsiteX53" fmla="*/ 3248026 w 12192000"/>
              <a:gd name="connsiteY53" fmla="*/ 20637 h 3102054"/>
              <a:gd name="connsiteX54" fmla="*/ 3300414 w 12192000"/>
              <a:gd name="connsiteY54" fmla="*/ 9525 h 3102054"/>
              <a:gd name="connsiteX55" fmla="*/ 3360739 w 12192000"/>
              <a:gd name="connsiteY55" fmla="*/ 3175 h 3102054"/>
              <a:gd name="connsiteX56" fmla="*/ 3427414 w 12192000"/>
              <a:gd name="connsiteY56" fmla="*/ 0 h 3102054"/>
              <a:gd name="connsiteX57" fmla="*/ 3497264 w 12192000"/>
              <a:gd name="connsiteY57" fmla="*/ 3175 h 3102054"/>
              <a:gd name="connsiteX58" fmla="*/ 3557589 w 12192000"/>
              <a:gd name="connsiteY58" fmla="*/ 9525 h 3102054"/>
              <a:gd name="connsiteX59" fmla="*/ 3609976 w 12192000"/>
              <a:gd name="connsiteY59" fmla="*/ 20637 h 3102054"/>
              <a:gd name="connsiteX60" fmla="*/ 3656014 w 12192000"/>
              <a:gd name="connsiteY60" fmla="*/ 36512 h 3102054"/>
              <a:gd name="connsiteX61" fmla="*/ 3697288 w 12192000"/>
              <a:gd name="connsiteY61" fmla="*/ 52387 h 3102054"/>
              <a:gd name="connsiteX62" fmla="*/ 3733801 w 12192000"/>
              <a:gd name="connsiteY62" fmla="*/ 68262 h 3102054"/>
              <a:gd name="connsiteX63" fmla="*/ 3771901 w 12192000"/>
              <a:gd name="connsiteY63" fmla="*/ 87312 h 3102054"/>
              <a:gd name="connsiteX64" fmla="*/ 3810001 w 12192000"/>
              <a:gd name="connsiteY64" fmla="*/ 106362 h 3102054"/>
              <a:gd name="connsiteX65" fmla="*/ 3846514 w 12192000"/>
              <a:gd name="connsiteY65" fmla="*/ 125412 h 3102054"/>
              <a:gd name="connsiteX66" fmla="*/ 3887789 w 12192000"/>
              <a:gd name="connsiteY66" fmla="*/ 141287 h 3102054"/>
              <a:gd name="connsiteX67" fmla="*/ 3933826 w 12192000"/>
              <a:gd name="connsiteY67" fmla="*/ 155575 h 3102054"/>
              <a:gd name="connsiteX68" fmla="*/ 3986214 w 12192000"/>
              <a:gd name="connsiteY68" fmla="*/ 166687 h 3102054"/>
              <a:gd name="connsiteX69" fmla="*/ 4046539 w 12192000"/>
              <a:gd name="connsiteY69" fmla="*/ 174625 h 3102054"/>
              <a:gd name="connsiteX70" fmla="*/ 4114801 w 12192000"/>
              <a:gd name="connsiteY70" fmla="*/ 176212 h 3102054"/>
              <a:gd name="connsiteX71" fmla="*/ 4183064 w 12192000"/>
              <a:gd name="connsiteY71" fmla="*/ 174625 h 3102054"/>
              <a:gd name="connsiteX72" fmla="*/ 4243388 w 12192000"/>
              <a:gd name="connsiteY72" fmla="*/ 166687 h 3102054"/>
              <a:gd name="connsiteX73" fmla="*/ 4295776 w 12192000"/>
              <a:gd name="connsiteY73" fmla="*/ 155575 h 3102054"/>
              <a:gd name="connsiteX74" fmla="*/ 4341813 w 12192000"/>
              <a:gd name="connsiteY74" fmla="*/ 141287 h 3102054"/>
              <a:gd name="connsiteX75" fmla="*/ 4383088 w 12192000"/>
              <a:gd name="connsiteY75" fmla="*/ 125412 h 3102054"/>
              <a:gd name="connsiteX76" fmla="*/ 4419601 w 12192000"/>
              <a:gd name="connsiteY76" fmla="*/ 106362 h 3102054"/>
              <a:gd name="connsiteX77" fmla="*/ 4495801 w 12192000"/>
              <a:gd name="connsiteY77" fmla="*/ 68262 h 3102054"/>
              <a:gd name="connsiteX78" fmla="*/ 4532314 w 12192000"/>
              <a:gd name="connsiteY78" fmla="*/ 52387 h 3102054"/>
              <a:gd name="connsiteX79" fmla="*/ 4573588 w 12192000"/>
              <a:gd name="connsiteY79" fmla="*/ 36512 h 3102054"/>
              <a:gd name="connsiteX80" fmla="*/ 4619626 w 12192000"/>
              <a:gd name="connsiteY80" fmla="*/ 20637 h 3102054"/>
              <a:gd name="connsiteX81" fmla="*/ 4672013 w 12192000"/>
              <a:gd name="connsiteY81" fmla="*/ 9525 h 3102054"/>
              <a:gd name="connsiteX82" fmla="*/ 4732338 w 12192000"/>
              <a:gd name="connsiteY82" fmla="*/ 3175 h 3102054"/>
              <a:gd name="connsiteX83" fmla="*/ 4800601 w 12192000"/>
              <a:gd name="connsiteY83" fmla="*/ 0 h 3102054"/>
              <a:gd name="connsiteX84" fmla="*/ 4868864 w 12192000"/>
              <a:gd name="connsiteY84" fmla="*/ 3175 h 3102054"/>
              <a:gd name="connsiteX85" fmla="*/ 4929188 w 12192000"/>
              <a:gd name="connsiteY85" fmla="*/ 9525 h 3102054"/>
              <a:gd name="connsiteX86" fmla="*/ 4981576 w 12192000"/>
              <a:gd name="connsiteY86" fmla="*/ 20637 h 3102054"/>
              <a:gd name="connsiteX87" fmla="*/ 5027614 w 12192000"/>
              <a:gd name="connsiteY87" fmla="*/ 36512 h 3102054"/>
              <a:gd name="connsiteX88" fmla="*/ 5068889 w 12192000"/>
              <a:gd name="connsiteY88" fmla="*/ 52387 h 3102054"/>
              <a:gd name="connsiteX89" fmla="*/ 5105402 w 12192000"/>
              <a:gd name="connsiteY89" fmla="*/ 68262 h 3102054"/>
              <a:gd name="connsiteX90" fmla="*/ 5143502 w 12192000"/>
              <a:gd name="connsiteY90" fmla="*/ 87312 h 3102054"/>
              <a:gd name="connsiteX91" fmla="*/ 5181601 w 12192000"/>
              <a:gd name="connsiteY91" fmla="*/ 106362 h 3102054"/>
              <a:gd name="connsiteX92" fmla="*/ 5218115 w 12192000"/>
              <a:gd name="connsiteY92" fmla="*/ 125412 h 3102054"/>
              <a:gd name="connsiteX93" fmla="*/ 5259388 w 12192000"/>
              <a:gd name="connsiteY93" fmla="*/ 141287 h 3102054"/>
              <a:gd name="connsiteX94" fmla="*/ 5305426 w 12192000"/>
              <a:gd name="connsiteY94" fmla="*/ 155575 h 3102054"/>
              <a:gd name="connsiteX95" fmla="*/ 5357813 w 12192000"/>
              <a:gd name="connsiteY95" fmla="*/ 166687 h 3102054"/>
              <a:gd name="connsiteX96" fmla="*/ 5418139 w 12192000"/>
              <a:gd name="connsiteY96" fmla="*/ 174625 h 3102054"/>
              <a:gd name="connsiteX97" fmla="*/ 5486401 w 12192000"/>
              <a:gd name="connsiteY97" fmla="*/ 176212 h 3102054"/>
              <a:gd name="connsiteX98" fmla="*/ 5554663 w 12192000"/>
              <a:gd name="connsiteY98" fmla="*/ 174625 h 3102054"/>
              <a:gd name="connsiteX99" fmla="*/ 5614989 w 12192000"/>
              <a:gd name="connsiteY99" fmla="*/ 166687 h 3102054"/>
              <a:gd name="connsiteX100" fmla="*/ 5667376 w 12192000"/>
              <a:gd name="connsiteY100" fmla="*/ 155575 h 3102054"/>
              <a:gd name="connsiteX101" fmla="*/ 5713414 w 12192000"/>
              <a:gd name="connsiteY101" fmla="*/ 141287 h 3102054"/>
              <a:gd name="connsiteX102" fmla="*/ 5754689 w 12192000"/>
              <a:gd name="connsiteY102" fmla="*/ 125412 h 3102054"/>
              <a:gd name="connsiteX103" fmla="*/ 5791202 w 12192000"/>
              <a:gd name="connsiteY103" fmla="*/ 106362 h 3102054"/>
              <a:gd name="connsiteX104" fmla="*/ 5829302 w 12192000"/>
              <a:gd name="connsiteY104" fmla="*/ 87312 h 3102054"/>
              <a:gd name="connsiteX105" fmla="*/ 5867402 w 12192000"/>
              <a:gd name="connsiteY105" fmla="*/ 68262 h 3102054"/>
              <a:gd name="connsiteX106" fmla="*/ 5903915 w 12192000"/>
              <a:gd name="connsiteY106" fmla="*/ 52387 h 3102054"/>
              <a:gd name="connsiteX107" fmla="*/ 5945189 w 12192000"/>
              <a:gd name="connsiteY107" fmla="*/ 36512 h 3102054"/>
              <a:gd name="connsiteX108" fmla="*/ 5991226 w 12192000"/>
              <a:gd name="connsiteY108" fmla="*/ 20637 h 3102054"/>
              <a:gd name="connsiteX109" fmla="*/ 6043614 w 12192000"/>
              <a:gd name="connsiteY109" fmla="*/ 9525 h 3102054"/>
              <a:gd name="connsiteX110" fmla="*/ 6103939 w 12192000"/>
              <a:gd name="connsiteY110" fmla="*/ 3175 h 3102054"/>
              <a:gd name="connsiteX111" fmla="*/ 6172201 w 12192000"/>
              <a:gd name="connsiteY111" fmla="*/ 0 h 3102054"/>
              <a:gd name="connsiteX112" fmla="*/ 6210301 w 12192000"/>
              <a:gd name="connsiteY112" fmla="*/ 1772 h 3102054"/>
              <a:gd name="connsiteX113" fmla="*/ 6248401 w 12192000"/>
              <a:gd name="connsiteY113" fmla="*/ 0 h 3102054"/>
              <a:gd name="connsiteX114" fmla="*/ 6316664 w 12192000"/>
              <a:gd name="connsiteY114" fmla="*/ 3175 h 3102054"/>
              <a:gd name="connsiteX115" fmla="*/ 6376989 w 12192000"/>
              <a:gd name="connsiteY115" fmla="*/ 9525 h 3102054"/>
              <a:gd name="connsiteX116" fmla="*/ 6429376 w 12192000"/>
              <a:gd name="connsiteY116" fmla="*/ 20637 h 3102054"/>
              <a:gd name="connsiteX117" fmla="*/ 6475414 w 12192000"/>
              <a:gd name="connsiteY117" fmla="*/ 36512 h 3102054"/>
              <a:gd name="connsiteX118" fmla="*/ 6516689 w 12192000"/>
              <a:gd name="connsiteY118" fmla="*/ 52387 h 3102054"/>
              <a:gd name="connsiteX119" fmla="*/ 6553202 w 12192000"/>
              <a:gd name="connsiteY119" fmla="*/ 68262 h 3102054"/>
              <a:gd name="connsiteX120" fmla="*/ 6591302 w 12192000"/>
              <a:gd name="connsiteY120" fmla="*/ 87312 h 3102054"/>
              <a:gd name="connsiteX121" fmla="*/ 6629401 w 12192000"/>
              <a:gd name="connsiteY121" fmla="*/ 106362 h 3102054"/>
              <a:gd name="connsiteX122" fmla="*/ 6665915 w 12192000"/>
              <a:gd name="connsiteY122" fmla="*/ 125412 h 3102054"/>
              <a:gd name="connsiteX123" fmla="*/ 6707189 w 12192000"/>
              <a:gd name="connsiteY123" fmla="*/ 141287 h 3102054"/>
              <a:gd name="connsiteX124" fmla="*/ 6753226 w 12192000"/>
              <a:gd name="connsiteY124" fmla="*/ 155575 h 3102054"/>
              <a:gd name="connsiteX125" fmla="*/ 6805614 w 12192000"/>
              <a:gd name="connsiteY125" fmla="*/ 166687 h 3102054"/>
              <a:gd name="connsiteX126" fmla="*/ 6865939 w 12192000"/>
              <a:gd name="connsiteY126" fmla="*/ 174625 h 3102054"/>
              <a:gd name="connsiteX127" fmla="*/ 6934201 w 12192000"/>
              <a:gd name="connsiteY127" fmla="*/ 176212 h 3102054"/>
              <a:gd name="connsiteX128" fmla="*/ 7002464 w 12192000"/>
              <a:gd name="connsiteY128" fmla="*/ 174625 h 3102054"/>
              <a:gd name="connsiteX129" fmla="*/ 7062789 w 12192000"/>
              <a:gd name="connsiteY129" fmla="*/ 166687 h 3102054"/>
              <a:gd name="connsiteX130" fmla="*/ 7115176 w 12192000"/>
              <a:gd name="connsiteY130" fmla="*/ 155575 h 3102054"/>
              <a:gd name="connsiteX131" fmla="*/ 7161214 w 12192000"/>
              <a:gd name="connsiteY131" fmla="*/ 141287 h 3102054"/>
              <a:gd name="connsiteX132" fmla="*/ 7202489 w 12192000"/>
              <a:gd name="connsiteY132" fmla="*/ 125412 h 3102054"/>
              <a:gd name="connsiteX133" fmla="*/ 7239001 w 12192000"/>
              <a:gd name="connsiteY133" fmla="*/ 106362 h 3102054"/>
              <a:gd name="connsiteX134" fmla="*/ 7277101 w 12192000"/>
              <a:gd name="connsiteY134" fmla="*/ 87312 h 3102054"/>
              <a:gd name="connsiteX135" fmla="*/ 7315201 w 12192000"/>
              <a:gd name="connsiteY135" fmla="*/ 68262 h 3102054"/>
              <a:gd name="connsiteX136" fmla="*/ 7351714 w 12192000"/>
              <a:gd name="connsiteY136" fmla="*/ 52387 h 3102054"/>
              <a:gd name="connsiteX137" fmla="*/ 7392989 w 12192000"/>
              <a:gd name="connsiteY137" fmla="*/ 36512 h 3102054"/>
              <a:gd name="connsiteX138" fmla="*/ 7439026 w 12192000"/>
              <a:gd name="connsiteY138" fmla="*/ 20637 h 3102054"/>
              <a:gd name="connsiteX139" fmla="*/ 7491414 w 12192000"/>
              <a:gd name="connsiteY139" fmla="*/ 9525 h 3102054"/>
              <a:gd name="connsiteX140" fmla="*/ 7551739 w 12192000"/>
              <a:gd name="connsiteY140" fmla="*/ 3175 h 3102054"/>
              <a:gd name="connsiteX141" fmla="*/ 7620001 w 12192000"/>
              <a:gd name="connsiteY141" fmla="*/ 0 h 3102054"/>
              <a:gd name="connsiteX142" fmla="*/ 7688264 w 12192000"/>
              <a:gd name="connsiteY142" fmla="*/ 3175 h 3102054"/>
              <a:gd name="connsiteX143" fmla="*/ 7748589 w 12192000"/>
              <a:gd name="connsiteY143" fmla="*/ 9525 h 3102054"/>
              <a:gd name="connsiteX144" fmla="*/ 7800976 w 12192000"/>
              <a:gd name="connsiteY144" fmla="*/ 20637 h 3102054"/>
              <a:gd name="connsiteX145" fmla="*/ 7847014 w 12192000"/>
              <a:gd name="connsiteY145" fmla="*/ 36512 h 3102054"/>
              <a:gd name="connsiteX146" fmla="*/ 7888289 w 12192000"/>
              <a:gd name="connsiteY146" fmla="*/ 52387 h 3102054"/>
              <a:gd name="connsiteX147" fmla="*/ 7924801 w 12192000"/>
              <a:gd name="connsiteY147" fmla="*/ 68262 h 3102054"/>
              <a:gd name="connsiteX148" fmla="*/ 7962901 w 12192000"/>
              <a:gd name="connsiteY148" fmla="*/ 87312 h 3102054"/>
              <a:gd name="connsiteX149" fmla="*/ 8001001 w 12192000"/>
              <a:gd name="connsiteY149" fmla="*/ 106362 h 3102054"/>
              <a:gd name="connsiteX150" fmla="*/ 8037514 w 12192000"/>
              <a:gd name="connsiteY150" fmla="*/ 125412 h 3102054"/>
              <a:gd name="connsiteX151" fmla="*/ 8078789 w 12192000"/>
              <a:gd name="connsiteY151" fmla="*/ 141287 h 3102054"/>
              <a:gd name="connsiteX152" fmla="*/ 8124826 w 12192000"/>
              <a:gd name="connsiteY152" fmla="*/ 155575 h 3102054"/>
              <a:gd name="connsiteX153" fmla="*/ 8177214 w 12192000"/>
              <a:gd name="connsiteY153" fmla="*/ 166687 h 3102054"/>
              <a:gd name="connsiteX154" fmla="*/ 8237539 w 12192000"/>
              <a:gd name="connsiteY154" fmla="*/ 174625 h 3102054"/>
              <a:gd name="connsiteX155" fmla="*/ 8305801 w 12192000"/>
              <a:gd name="connsiteY155" fmla="*/ 176212 h 3102054"/>
              <a:gd name="connsiteX156" fmla="*/ 8374064 w 12192000"/>
              <a:gd name="connsiteY156" fmla="*/ 174625 h 3102054"/>
              <a:gd name="connsiteX157" fmla="*/ 8434388 w 12192000"/>
              <a:gd name="connsiteY157" fmla="*/ 166687 h 3102054"/>
              <a:gd name="connsiteX158" fmla="*/ 8486776 w 12192000"/>
              <a:gd name="connsiteY158" fmla="*/ 155575 h 3102054"/>
              <a:gd name="connsiteX159" fmla="*/ 8532814 w 12192000"/>
              <a:gd name="connsiteY159" fmla="*/ 141287 h 3102054"/>
              <a:gd name="connsiteX160" fmla="*/ 8574088 w 12192000"/>
              <a:gd name="connsiteY160" fmla="*/ 125412 h 3102054"/>
              <a:gd name="connsiteX161" fmla="*/ 8610600 w 12192000"/>
              <a:gd name="connsiteY161" fmla="*/ 106362 h 3102054"/>
              <a:gd name="connsiteX162" fmla="*/ 8648700 w 12192000"/>
              <a:gd name="connsiteY162" fmla="*/ 87312 h 3102054"/>
              <a:gd name="connsiteX163" fmla="*/ 8686800 w 12192000"/>
              <a:gd name="connsiteY163" fmla="*/ 68262 h 3102054"/>
              <a:gd name="connsiteX164" fmla="*/ 8723314 w 12192000"/>
              <a:gd name="connsiteY164" fmla="*/ 52387 h 3102054"/>
              <a:gd name="connsiteX165" fmla="*/ 8764588 w 12192000"/>
              <a:gd name="connsiteY165" fmla="*/ 36512 h 3102054"/>
              <a:gd name="connsiteX166" fmla="*/ 8810626 w 12192000"/>
              <a:gd name="connsiteY166" fmla="*/ 20637 h 3102054"/>
              <a:gd name="connsiteX167" fmla="*/ 8863014 w 12192000"/>
              <a:gd name="connsiteY167" fmla="*/ 9525 h 3102054"/>
              <a:gd name="connsiteX168" fmla="*/ 8923338 w 12192000"/>
              <a:gd name="connsiteY168" fmla="*/ 3175 h 3102054"/>
              <a:gd name="connsiteX169" fmla="*/ 8990014 w 12192000"/>
              <a:gd name="connsiteY169" fmla="*/ 0 h 3102054"/>
              <a:gd name="connsiteX170" fmla="*/ 9059864 w 12192000"/>
              <a:gd name="connsiteY170" fmla="*/ 3175 h 3102054"/>
              <a:gd name="connsiteX171" fmla="*/ 9120188 w 12192000"/>
              <a:gd name="connsiteY171" fmla="*/ 9525 h 3102054"/>
              <a:gd name="connsiteX172" fmla="*/ 9172576 w 12192000"/>
              <a:gd name="connsiteY172" fmla="*/ 20637 h 3102054"/>
              <a:gd name="connsiteX173" fmla="*/ 9218614 w 12192000"/>
              <a:gd name="connsiteY173" fmla="*/ 36512 h 3102054"/>
              <a:gd name="connsiteX174" fmla="*/ 9259888 w 12192000"/>
              <a:gd name="connsiteY174" fmla="*/ 52387 h 3102054"/>
              <a:gd name="connsiteX175" fmla="*/ 9296400 w 12192000"/>
              <a:gd name="connsiteY175" fmla="*/ 68262 h 3102054"/>
              <a:gd name="connsiteX176" fmla="*/ 9334500 w 12192000"/>
              <a:gd name="connsiteY176" fmla="*/ 87312 h 3102054"/>
              <a:gd name="connsiteX177" fmla="*/ 9372600 w 12192000"/>
              <a:gd name="connsiteY177" fmla="*/ 106362 h 3102054"/>
              <a:gd name="connsiteX178" fmla="*/ 9409114 w 12192000"/>
              <a:gd name="connsiteY178" fmla="*/ 125412 h 3102054"/>
              <a:gd name="connsiteX179" fmla="*/ 9450388 w 12192000"/>
              <a:gd name="connsiteY179" fmla="*/ 141287 h 3102054"/>
              <a:gd name="connsiteX180" fmla="*/ 9496426 w 12192000"/>
              <a:gd name="connsiteY180" fmla="*/ 155575 h 3102054"/>
              <a:gd name="connsiteX181" fmla="*/ 9548814 w 12192000"/>
              <a:gd name="connsiteY181" fmla="*/ 166687 h 3102054"/>
              <a:gd name="connsiteX182" fmla="*/ 9609138 w 12192000"/>
              <a:gd name="connsiteY182" fmla="*/ 174625 h 3102054"/>
              <a:gd name="connsiteX183" fmla="*/ 9677400 w 12192000"/>
              <a:gd name="connsiteY183" fmla="*/ 176212 h 3102054"/>
              <a:gd name="connsiteX184" fmla="*/ 9745664 w 12192000"/>
              <a:gd name="connsiteY184" fmla="*/ 174625 h 3102054"/>
              <a:gd name="connsiteX185" fmla="*/ 9805988 w 12192000"/>
              <a:gd name="connsiteY185" fmla="*/ 166687 h 3102054"/>
              <a:gd name="connsiteX186" fmla="*/ 9858376 w 12192000"/>
              <a:gd name="connsiteY186" fmla="*/ 155575 h 3102054"/>
              <a:gd name="connsiteX187" fmla="*/ 9904414 w 12192000"/>
              <a:gd name="connsiteY187" fmla="*/ 141287 h 3102054"/>
              <a:gd name="connsiteX188" fmla="*/ 9945688 w 12192000"/>
              <a:gd name="connsiteY188" fmla="*/ 125412 h 3102054"/>
              <a:gd name="connsiteX189" fmla="*/ 9982200 w 12192000"/>
              <a:gd name="connsiteY189" fmla="*/ 106362 h 3102054"/>
              <a:gd name="connsiteX190" fmla="*/ 10058400 w 12192000"/>
              <a:gd name="connsiteY190" fmla="*/ 68262 h 3102054"/>
              <a:gd name="connsiteX191" fmla="*/ 10094914 w 12192000"/>
              <a:gd name="connsiteY191" fmla="*/ 52387 h 3102054"/>
              <a:gd name="connsiteX192" fmla="*/ 10136188 w 12192000"/>
              <a:gd name="connsiteY192" fmla="*/ 36512 h 3102054"/>
              <a:gd name="connsiteX193" fmla="*/ 10182226 w 12192000"/>
              <a:gd name="connsiteY193" fmla="*/ 20637 h 3102054"/>
              <a:gd name="connsiteX194" fmla="*/ 10234614 w 12192000"/>
              <a:gd name="connsiteY194" fmla="*/ 9525 h 3102054"/>
              <a:gd name="connsiteX195" fmla="*/ 10294938 w 12192000"/>
              <a:gd name="connsiteY195" fmla="*/ 3175 h 3102054"/>
              <a:gd name="connsiteX196" fmla="*/ 10363200 w 12192000"/>
              <a:gd name="connsiteY196" fmla="*/ 0 h 3102054"/>
              <a:gd name="connsiteX197" fmla="*/ 10431464 w 12192000"/>
              <a:gd name="connsiteY197" fmla="*/ 3175 h 3102054"/>
              <a:gd name="connsiteX198" fmla="*/ 10491788 w 12192000"/>
              <a:gd name="connsiteY198" fmla="*/ 9525 h 3102054"/>
              <a:gd name="connsiteX199" fmla="*/ 10544176 w 12192000"/>
              <a:gd name="connsiteY199" fmla="*/ 20637 h 3102054"/>
              <a:gd name="connsiteX200" fmla="*/ 10590214 w 12192000"/>
              <a:gd name="connsiteY200" fmla="*/ 36512 h 3102054"/>
              <a:gd name="connsiteX201" fmla="*/ 10631488 w 12192000"/>
              <a:gd name="connsiteY201" fmla="*/ 52387 h 3102054"/>
              <a:gd name="connsiteX202" fmla="*/ 10668000 w 12192000"/>
              <a:gd name="connsiteY202" fmla="*/ 68262 h 3102054"/>
              <a:gd name="connsiteX203" fmla="*/ 10706100 w 12192000"/>
              <a:gd name="connsiteY203" fmla="*/ 87312 h 3102054"/>
              <a:gd name="connsiteX204" fmla="*/ 10744200 w 12192000"/>
              <a:gd name="connsiteY204" fmla="*/ 106362 h 3102054"/>
              <a:gd name="connsiteX205" fmla="*/ 10780714 w 12192000"/>
              <a:gd name="connsiteY205" fmla="*/ 125412 h 3102054"/>
              <a:gd name="connsiteX206" fmla="*/ 10821988 w 12192000"/>
              <a:gd name="connsiteY206" fmla="*/ 141287 h 3102054"/>
              <a:gd name="connsiteX207" fmla="*/ 10868026 w 12192000"/>
              <a:gd name="connsiteY207" fmla="*/ 155575 h 3102054"/>
              <a:gd name="connsiteX208" fmla="*/ 10920414 w 12192000"/>
              <a:gd name="connsiteY208" fmla="*/ 166687 h 3102054"/>
              <a:gd name="connsiteX209" fmla="*/ 10980738 w 12192000"/>
              <a:gd name="connsiteY209" fmla="*/ 174625 h 3102054"/>
              <a:gd name="connsiteX210" fmla="*/ 11049000 w 12192000"/>
              <a:gd name="connsiteY210" fmla="*/ 176212 h 3102054"/>
              <a:gd name="connsiteX211" fmla="*/ 11117264 w 12192000"/>
              <a:gd name="connsiteY211" fmla="*/ 174625 h 3102054"/>
              <a:gd name="connsiteX212" fmla="*/ 11177588 w 12192000"/>
              <a:gd name="connsiteY212" fmla="*/ 166687 h 3102054"/>
              <a:gd name="connsiteX213" fmla="*/ 11229976 w 12192000"/>
              <a:gd name="connsiteY213" fmla="*/ 155575 h 3102054"/>
              <a:gd name="connsiteX214" fmla="*/ 11276014 w 12192000"/>
              <a:gd name="connsiteY214" fmla="*/ 141287 h 3102054"/>
              <a:gd name="connsiteX215" fmla="*/ 11317288 w 12192000"/>
              <a:gd name="connsiteY215" fmla="*/ 125412 h 3102054"/>
              <a:gd name="connsiteX216" fmla="*/ 11353800 w 12192000"/>
              <a:gd name="connsiteY216" fmla="*/ 106362 h 3102054"/>
              <a:gd name="connsiteX217" fmla="*/ 11391900 w 12192000"/>
              <a:gd name="connsiteY217" fmla="*/ 87312 h 3102054"/>
              <a:gd name="connsiteX218" fmla="*/ 11430000 w 12192000"/>
              <a:gd name="connsiteY218" fmla="*/ 68263 h 3102054"/>
              <a:gd name="connsiteX219" fmla="*/ 11466514 w 12192000"/>
              <a:gd name="connsiteY219" fmla="*/ 52388 h 3102054"/>
              <a:gd name="connsiteX220" fmla="*/ 11507788 w 12192000"/>
              <a:gd name="connsiteY220" fmla="*/ 36513 h 3102054"/>
              <a:gd name="connsiteX221" fmla="*/ 11553826 w 12192000"/>
              <a:gd name="connsiteY221" fmla="*/ 20638 h 3102054"/>
              <a:gd name="connsiteX222" fmla="*/ 11606214 w 12192000"/>
              <a:gd name="connsiteY222" fmla="*/ 9525 h 3102054"/>
              <a:gd name="connsiteX223" fmla="*/ 11666538 w 12192000"/>
              <a:gd name="connsiteY223" fmla="*/ 3175 h 3102054"/>
              <a:gd name="connsiteX224" fmla="*/ 11734800 w 12192000"/>
              <a:gd name="connsiteY224" fmla="*/ 0 h 3102054"/>
              <a:gd name="connsiteX225" fmla="*/ 11803064 w 12192000"/>
              <a:gd name="connsiteY225" fmla="*/ 3175 h 3102054"/>
              <a:gd name="connsiteX226" fmla="*/ 11863388 w 12192000"/>
              <a:gd name="connsiteY226" fmla="*/ 9525 h 3102054"/>
              <a:gd name="connsiteX227" fmla="*/ 11915776 w 12192000"/>
              <a:gd name="connsiteY227" fmla="*/ 20638 h 3102054"/>
              <a:gd name="connsiteX228" fmla="*/ 11961814 w 12192000"/>
              <a:gd name="connsiteY228" fmla="*/ 36513 h 3102054"/>
              <a:gd name="connsiteX229" fmla="*/ 12003088 w 12192000"/>
              <a:gd name="connsiteY229" fmla="*/ 52388 h 3102054"/>
              <a:gd name="connsiteX230" fmla="*/ 12039600 w 12192000"/>
              <a:gd name="connsiteY230" fmla="*/ 68263 h 3102054"/>
              <a:gd name="connsiteX231" fmla="*/ 12077700 w 12192000"/>
              <a:gd name="connsiteY231" fmla="*/ 87313 h 3102054"/>
              <a:gd name="connsiteX232" fmla="*/ 12115800 w 12192000"/>
              <a:gd name="connsiteY232" fmla="*/ 106363 h 3102054"/>
              <a:gd name="connsiteX233" fmla="*/ 12152314 w 12192000"/>
              <a:gd name="connsiteY233" fmla="*/ 125413 h 3102054"/>
              <a:gd name="connsiteX234" fmla="*/ 12192000 w 12192000"/>
              <a:gd name="connsiteY234" fmla="*/ 140677 h 3102054"/>
              <a:gd name="connsiteX235" fmla="*/ 12192000 w 12192000"/>
              <a:gd name="connsiteY235" fmla="*/ 885826 h 3102054"/>
              <a:gd name="connsiteX236" fmla="*/ 12191999 w 12192000"/>
              <a:gd name="connsiteY236" fmla="*/ 885826 h 3102054"/>
              <a:gd name="connsiteX237" fmla="*/ 12191999 w 12192000"/>
              <a:gd name="connsiteY237" fmla="*/ 3102054 h 3102054"/>
              <a:gd name="connsiteX238" fmla="*/ 0 w 12192000"/>
              <a:gd name="connsiteY238" fmla="*/ 3102054 h 3102054"/>
              <a:gd name="connsiteX239" fmla="*/ 0 w 12192000"/>
              <a:gd name="connsiteY239" fmla="*/ 638254 h 3102054"/>
              <a:gd name="connsiteX240" fmla="*/ 1 w 12192000"/>
              <a:gd name="connsiteY240" fmla="*/ 638254 h 3102054"/>
              <a:gd name="connsiteX241" fmla="*/ 1 w 12192000"/>
              <a:gd name="connsiteY241" fmla="*/ 176212 h 3102054"/>
              <a:gd name="connsiteX242" fmla="*/ 68264 w 12192000"/>
              <a:gd name="connsiteY242" fmla="*/ 174625 h 3102054"/>
              <a:gd name="connsiteX243" fmla="*/ 128589 w 12192000"/>
              <a:gd name="connsiteY243" fmla="*/ 166687 h 3102054"/>
              <a:gd name="connsiteX244" fmla="*/ 180976 w 12192000"/>
              <a:gd name="connsiteY244" fmla="*/ 155575 h 3102054"/>
              <a:gd name="connsiteX245" fmla="*/ 227014 w 12192000"/>
              <a:gd name="connsiteY245" fmla="*/ 141287 h 3102054"/>
              <a:gd name="connsiteX246" fmla="*/ 268289 w 12192000"/>
              <a:gd name="connsiteY246" fmla="*/ 125412 h 3102054"/>
              <a:gd name="connsiteX247" fmla="*/ 304801 w 12192000"/>
              <a:gd name="connsiteY247" fmla="*/ 106362 h 3102054"/>
              <a:gd name="connsiteX248" fmla="*/ 342901 w 12192000"/>
              <a:gd name="connsiteY248" fmla="*/ 87312 h 3102054"/>
              <a:gd name="connsiteX249" fmla="*/ 381001 w 12192000"/>
              <a:gd name="connsiteY249" fmla="*/ 68262 h 3102054"/>
              <a:gd name="connsiteX250" fmla="*/ 417514 w 12192000"/>
              <a:gd name="connsiteY250" fmla="*/ 52387 h 3102054"/>
              <a:gd name="connsiteX251" fmla="*/ 458789 w 12192000"/>
              <a:gd name="connsiteY251" fmla="*/ 36512 h 3102054"/>
              <a:gd name="connsiteX252" fmla="*/ 504826 w 12192000"/>
              <a:gd name="connsiteY252" fmla="*/ 20637 h 3102054"/>
              <a:gd name="connsiteX253" fmla="*/ 557214 w 12192000"/>
              <a:gd name="connsiteY253" fmla="*/ 9525 h 3102054"/>
              <a:gd name="connsiteX254" fmla="*/ 617539 w 12192000"/>
              <a:gd name="connsiteY254" fmla="*/ 3175 h 310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3102054">
                <a:moveTo>
                  <a:pt x="685801" y="0"/>
                </a:moveTo>
                <a:lnTo>
                  <a:pt x="754064" y="3175"/>
                </a:lnTo>
                <a:lnTo>
                  <a:pt x="814389" y="9525"/>
                </a:lnTo>
                <a:lnTo>
                  <a:pt x="866776" y="20637"/>
                </a:lnTo>
                <a:lnTo>
                  <a:pt x="912814" y="36512"/>
                </a:lnTo>
                <a:lnTo>
                  <a:pt x="954089" y="52387"/>
                </a:lnTo>
                <a:lnTo>
                  <a:pt x="990601" y="68262"/>
                </a:lnTo>
                <a:lnTo>
                  <a:pt x="1028701" y="87312"/>
                </a:lnTo>
                <a:lnTo>
                  <a:pt x="1066801" y="106362"/>
                </a:lnTo>
                <a:lnTo>
                  <a:pt x="1103314" y="125412"/>
                </a:lnTo>
                <a:lnTo>
                  <a:pt x="1144589" y="141287"/>
                </a:lnTo>
                <a:lnTo>
                  <a:pt x="1190626" y="155575"/>
                </a:lnTo>
                <a:lnTo>
                  <a:pt x="1243014" y="166687"/>
                </a:lnTo>
                <a:lnTo>
                  <a:pt x="1303339" y="174625"/>
                </a:lnTo>
                <a:lnTo>
                  <a:pt x="1371601" y="176212"/>
                </a:lnTo>
                <a:lnTo>
                  <a:pt x="1439864" y="174625"/>
                </a:lnTo>
                <a:lnTo>
                  <a:pt x="1500189" y="166687"/>
                </a:lnTo>
                <a:lnTo>
                  <a:pt x="1552576" y="155575"/>
                </a:lnTo>
                <a:lnTo>
                  <a:pt x="1598614" y="141287"/>
                </a:lnTo>
                <a:lnTo>
                  <a:pt x="1639889" y="125412"/>
                </a:lnTo>
                <a:lnTo>
                  <a:pt x="1676401" y="106362"/>
                </a:lnTo>
                <a:lnTo>
                  <a:pt x="1714501" y="87312"/>
                </a:lnTo>
                <a:lnTo>
                  <a:pt x="1752601" y="68262"/>
                </a:lnTo>
                <a:lnTo>
                  <a:pt x="1789114" y="52387"/>
                </a:lnTo>
                <a:lnTo>
                  <a:pt x="1830389" y="36512"/>
                </a:lnTo>
                <a:lnTo>
                  <a:pt x="1876426" y="20637"/>
                </a:lnTo>
                <a:lnTo>
                  <a:pt x="1928814" y="9525"/>
                </a:lnTo>
                <a:lnTo>
                  <a:pt x="1989139" y="3175"/>
                </a:lnTo>
                <a:lnTo>
                  <a:pt x="2057401" y="0"/>
                </a:lnTo>
                <a:lnTo>
                  <a:pt x="2125664" y="3175"/>
                </a:lnTo>
                <a:lnTo>
                  <a:pt x="2185989" y="9525"/>
                </a:lnTo>
                <a:lnTo>
                  <a:pt x="2238376" y="20637"/>
                </a:lnTo>
                <a:lnTo>
                  <a:pt x="2284414" y="36512"/>
                </a:lnTo>
                <a:lnTo>
                  <a:pt x="2325688" y="52387"/>
                </a:lnTo>
                <a:lnTo>
                  <a:pt x="2362201" y="68262"/>
                </a:lnTo>
                <a:lnTo>
                  <a:pt x="2400301" y="87312"/>
                </a:lnTo>
                <a:lnTo>
                  <a:pt x="2438401" y="106362"/>
                </a:lnTo>
                <a:lnTo>
                  <a:pt x="2474913" y="125412"/>
                </a:lnTo>
                <a:lnTo>
                  <a:pt x="2516188" y="141287"/>
                </a:lnTo>
                <a:lnTo>
                  <a:pt x="2562226" y="155575"/>
                </a:lnTo>
                <a:lnTo>
                  <a:pt x="2614614" y="166687"/>
                </a:lnTo>
                <a:lnTo>
                  <a:pt x="2674938" y="174625"/>
                </a:lnTo>
                <a:lnTo>
                  <a:pt x="2743201" y="176212"/>
                </a:lnTo>
                <a:lnTo>
                  <a:pt x="2811464" y="174625"/>
                </a:lnTo>
                <a:lnTo>
                  <a:pt x="2871789" y="166687"/>
                </a:lnTo>
                <a:lnTo>
                  <a:pt x="2924176" y="155575"/>
                </a:lnTo>
                <a:lnTo>
                  <a:pt x="2970214" y="141287"/>
                </a:lnTo>
                <a:lnTo>
                  <a:pt x="3011489" y="125412"/>
                </a:lnTo>
                <a:lnTo>
                  <a:pt x="3048001" y="106362"/>
                </a:lnTo>
                <a:lnTo>
                  <a:pt x="3086101" y="87312"/>
                </a:lnTo>
                <a:lnTo>
                  <a:pt x="3124201" y="68262"/>
                </a:lnTo>
                <a:lnTo>
                  <a:pt x="3160714" y="52387"/>
                </a:lnTo>
                <a:lnTo>
                  <a:pt x="3201989" y="36512"/>
                </a:lnTo>
                <a:lnTo>
                  <a:pt x="3248026" y="20637"/>
                </a:lnTo>
                <a:lnTo>
                  <a:pt x="3300414" y="9525"/>
                </a:lnTo>
                <a:lnTo>
                  <a:pt x="3360739" y="3175"/>
                </a:lnTo>
                <a:lnTo>
                  <a:pt x="3427414" y="0"/>
                </a:lnTo>
                <a:lnTo>
                  <a:pt x="3497264" y="3175"/>
                </a:lnTo>
                <a:lnTo>
                  <a:pt x="3557589" y="9525"/>
                </a:lnTo>
                <a:lnTo>
                  <a:pt x="3609976" y="20637"/>
                </a:lnTo>
                <a:lnTo>
                  <a:pt x="3656014" y="36512"/>
                </a:lnTo>
                <a:lnTo>
                  <a:pt x="3697288" y="52387"/>
                </a:lnTo>
                <a:lnTo>
                  <a:pt x="3733801" y="68262"/>
                </a:lnTo>
                <a:lnTo>
                  <a:pt x="3771901" y="87312"/>
                </a:lnTo>
                <a:lnTo>
                  <a:pt x="3810001" y="106362"/>
                </a:lnTo>
                <a:lnTo>
                  <a:pt x="3846514" y="125412"/>
                </a:lnTo>
                <a:lnTo>
                  <a:pt x="3887789" y="141287"/>
                </a:lnTo>
                <a:lnTo>
                  <a:pt x="3933826" y="155575"/>
                </a:lnTo>
                <a:lnTo>
                  <a:pt x="3986214" y="166687"/>
                </a:lnTo>
                <a:lnTo>
                  <a:pt x="4046539" y="174625"/>
                </a:lnTo>
                <a:lnTo>
                  <a:pt x="4114801" y="176212"/>
                </a:lnTo>
                <a:lnTo>
                  <a:pt x="4183064" y="174625"/>
                </a:lnTo>
                <a:lnTo>
                  <a:pt x="4243388" y="166687"/>
                </a:lnTo>
                <a:lnTo>
                  <a:pt x="4295776" y="155575"/>
                </a:lnTo>
                <a:lnTo>
                  <a:pt x="4341813" y="141287"/>
                </a:lnTo>
                <a:lnTo>
                  <a:pt x="4383088" y="125412"/>
                </a:lnTo>
                <a:lnTo>
                  <a:pt x="4419601" y="106362"/>
                </a:lnTo>
                <a:lnTo>
                  <a:pt x="4495801" y="68262"/>
                </a:lnTo>
                <a:lnTo>
                  <a:pt x="4532314" y="52387"/>
                </a:lnTo>
                <a:lnTo>
                  <a:pt x="4573588" y="36512"/>
                </a:lnTo>
                <a:lnTo>
                  <a:pt x="4619626" y="20637"/>
                </a:lnTo>
                <a:lnTo>
                  <a:pt x="4672013" y="9525"/>
                </a:lnTo>
                <a:lnTo>
                  <a:pt x="4732338" y="3175"/>
                </a:lnTo>
                <a:lnTo>
                  <a:pt x="4800601" y="0"/>
                </a:lnTo>
                <a:lnTo>
                  <a:pt x="4868864" y="3175"/>
                </a:lnTo>
                <a:lnTo>
                  <a:pt x="4929188" y="9525"/>
                </a:lnTo>
                <a:lnTo>
                  <a:pt x="4981576" y="20637"/>
                </a:lnTo>
                <a:lnTo>
                  <a:pt x="5027614" y="36512"/>
                </a:lnTo>
                <a:lnTo>
                  <a:pt x="5068889" y="52387"/>
                </a:lnTo>
                <a:lnTo>
                  <a:pt x="5105402" y="68262"/>
                </a:lnTo>
                <a:lnTo>
                  <a:pt x="5143502" y="87312"/>
                </a:lnTo>
                <a:lnTo>
                  <a:pt x="5181601" y="106362"/>
                </a:lnTo>
                <a:lnTo>
                  <a:pt x="5218115" y="125412"/>
                </a:lnTo>
                <a:lnTo>
                  <a:pt x="5259388" y="141287"/>
                </a:lnTo>
                <a:lnTo>
                  <a:pt x="5305426" y="155575"/>
                </a:lnTo>
                <a:lnTo>
                  <a:pt x="5357813" y="166687"/>
                </a:lnTo>
                <a:lnTo>
                  <a:pt x="5418139" y="174625"/>
                </a:lnTo>
                <a:lnTo>
                  <a:pt x="5486401" y="176212"/>
                </a:lnTo>
                <a:lnTo>
                  <a:pt x="5554663" y="174625"/>
                </a:lnTo>
                <a:lnTo>
                  <a:pt x="5614989" y="166687"/>
                </a:lnTo>
                <a:lnTo>
                  <a:pt x="5667376" y="155575"/>
                </a:lnTo>
                <a:lnTo>
                  <a:pt x="5713414" y="141287"/>
                </a:lnTo>
                <a:lnTo>
                  <a:pt x="5754689" y="125412"/>
                </a:lnTo>
                <a:lnTo>
                  <a:pt x="5791202" y="106362"/>
                </a:lnTo>
                <a:lnTo>
                  <a:pt x="5829302" y="87312"/>
                </a:lnTo>
                <a:lnTo>
                  <a:pt x="5867402" y="68262"/>
                </a:lnTo>
                <a:lnTo>
                  <a:pt x="5903915" y="52387"/>
                </a:lnTo>
                <a:lnTo>
                  <a:pt x="5945189" y="36512"/>
                </a:lnTo>
                <a:lnTo>
                  <a:pt x="5991226" y="20637"/>
                </a:lnTo>
                <a:lnTo>
                  <a:pt x="6043614" y="9525"/>
                </a:lnTo>
                <a:lnTo>
                  <a:pt x="6103939" y="3175"/>
                </a:lnTo>
                <a:lnTo>
                  <a:pt x="6172201" y="0"/>
                </a:lnTo>
                <a:lnTo>
                  <a:pt x="6210301" y="1772"/>
                </a:lnTo>
                <a:lnTo>
                  <a:pt x="6248401" y="0"/>
                </a:lnTo>
                <a:lnTo>
                  <a:pt x="6316664" y="3175"/>
                </a:lnTo>
                <a:lnTo>
                  <a:pt x="6376989" y="9525"/>
                </a:lnTo>
                <a:lnTo>
                  <a:pt x="6429376" y="20637"/>
                </a:lnTo>
                <a:lnTo>
                  <a:pt x="6475414" y="36512"/>
                </a:lnTo>
                <a:lnTo>
                  <a:pt x="6516689" y="52387"/>
                </a:lnTo>
                <a:lnTo>
                  <a:pt x="6553202" y="68262"/>
                </a:lnTo>
                <a:lnTo>
                  <a:pt x="6591302" y="87312"/>
                </a:lnTo>
                <a:lnTo>
                  <a:pt x="6629401" y="106362"/>
                </a:lnTo>
                <a:lnTo>
                  <a:pt x="6665915" y="125412"/>
                </a:lnTo>
                <a:lnTo>
                  <a:pt x="6707189" y="141287"/>
                </a:lnTo>
                <a:lnTo>
                  <a:pt x="6753226" y="155575"/>
                </a:lnTo>
                <a:lnTo>
                  <a:pt x="6805614" y="166687"/>
                </a:lnTo>
                <a:lnTo>
                  <a:pt x="6865939" y="174625"/>
                </a:lnTo>
                <a:lnTo>
                  <a:pt x="6934201" y="176212"/>
                </a:lnTo>
                <a:lnTo>
                  <a:pt x="7002464" y="174625"/>
                </a:lnTo>
                <a:lnTo>
                  <a:pt x="7062789" y="166687"/>
                </a:lnTo>
                <a:lnTo>
                  <a:pt x="7115176" y="155575"/>
                </a:lnTo>
                <a:lnTo>
                  <a:pt x="7161214" y="141287"/>
                </a:lnTo>
                <a:lnTo>
                  <a:pt x="7202489" y="125412"/>
                </a:lnTo>
                <a:lnTo>
                  <a:pt x="7239001" y="106362"/>
                </a:lnTo>
                <a:lnTo>
                  <a:pt x="7277101" y="87312"/>
                </a:lnTo>
                <a:lnTo>
                  <a:pt x="7315201" y="68262"/>
                </a:lnTo>
                <a:lnTo>
                  <a:pt x="7351714" y="52387"/>
                </a:lnTo>
                <a:lnTo>
                  <a:pt x="7392989" y="36512"/>
                </a:lnTo>
                <a:lnTo>
                  <a:pt x="7439026" y="20637"/>
                </a:lnTo>
                <a:lnTo>
                  <a:pt x="7491414" y="9525"/>
                </a:lnTo>
                <a:lnTo>
                  <a:pt x="7551739" y="3175"/>
                </a:lnTo>
                <a:lnTo>
                  <a:pt x="7620001" y="0"/>
                </a:lnTo>
                <a:lnTo>
                  <a:pt x="7688264" y="3175"/>
                </a:lnTo>
                <a:lnTo>
                  <a:pt x="7748589" y="9525"/>
                </a:lnTo>
                <a:lnTo>
                  <a:pt x="7800976" y="20637"/>
                </a:lnTo>
                <a:lnTo>
                  <a:pt x="7847014" y="36512"/>
                </a:lnTo>
                <a:lnTo>
                  <a:pt x="7888289" y="52387"/>
                </a:lnTo>
                <a:lnTo>
                  <a:pt x="7924801" y="68262"/>
                </a:lnTo>
                <a:lnTo>
                  <a:pt x="7962901" y="87312"/>
                </a:lnTo>
                <a:lnTo>
                  <a:pt x="8001001" y="106362"/>
                </a:lnTo>
                <a:lnTo>
                  <a:pt x="8037514" y="125412"/>
                </a:lnTo>
                <a:lnTo>
                  <a:pt x="8078789" y="141287"/>
                </a:lnTo>
                <a:lnTo>
                  <a:pt x="8124826" y="155575"/>
                </a:lnTo>
                <a:lnTo>
                  <a:pt x="8177214" y="166687"/>
                </a:lnTo>
                <a:lnTo>
                  <a:pt x="8237539" y="174625"/>
                </a:lnTo>
                <a:lnTo>
                  <a:pt x="8305801" y="176212"/>
                </a:lnTo>
                <a:lnTo>
                  <a:pt x="8374064" y="174625"/>
                </a:lnTo>
                <a:lnTo>
                  <a:pt x="8434388" y="166687"/>
                </a:lnTo>
                <a:lnTo>
                  <a:pt x="8486776" y="155575"/>
                </a:lnTo>
                <a:lnTo>
                  <a:pt x="8532814" y="141287"/>
                </a:lnTo>
                <a:lnTo>
                  <a:pt x="8574088" y="125412"/>
                </a:lnTo>
                <a:lnTo>
                  <a:pt x="8610600" y="106362"/>
                </a:lnTo>
                <a:lnTo>
                  <a:pt x="8648700" y="87312"/>
                </a:lnTo>
                <a:lnTo>
                  <a:pt x="8686800" y="68262"/>
                </a:lnTo>
                <a:lnTo>
                  <a:pt x="8723314" y="52387"/>
                </a:lnTo>
                <a:lnTo>
                  <a:pt x="8764588" y="36512"/>
                </a:lnTo>
                <a:lnTo>
                  <a:pt x="8810626" y="20637"/>
                </a:lnTo>
                <a:lnTo>
                  <a:pt x="8863014" y="9525"/>
                </a:lnTo>
                <a:lnTo>
                  <a:pt x="8923338" y="3175"/>
                </a:lnTo>
                <a:lnTo>
                  <a:pt x="8990014" y="0"/>
                </a:lnTo>
                <a:lnTo>
                  <a:pt x="9059864" y="3175"/>
                </a:lnTo>
                <a:lnTo>
                  <a:pt x="9120188" y="9525"/>
                </a:lnTo>
                <a:lnTo>
                  <a:pt x="9172576" y="20637"/>
                </a:lnTo>
                <a:lnTo>
                  <a:pt x="9218614" y="36512"/>
                </a:lnTo>
                <a:lnTo>
                  <a:pt x="9259888" y="52387"/>
                </a:lnTo>
                <a:lnTo>
                  <a:pt x="9296400" y="68262"/>
                </a:lnTo>
                <a:lnTo>
                  <a:pt x="9334500" y="87312"/>
                </a:lnTo>
                <a:lnTo>
                  <a:pt x="9372600" y="106362"/>
                </a:lnTo>
                <a:lnTo>
                  <a:pt x="9409114" y="125412"/>
                </a:lnTo>
                <a:lnTo>
                  <a:pt x="9450388" y="141287"/>
                </a:lnTo>
                <a:lnTo>
                  <a:pt x="9496426" y="155575"/>
                </a:lnTo>
                <a:lnTo>
                  <a:pt x="9548814" y="166687"/>
                </a:lnTo>
                <a:lnTo>
                  <a:pt x="9609138" y="174625"/>
                </a:lnTo>
                <a:lnTo>
                  <a:pt x="9677400" y="176212"/>
                </a:lnTo>
                <a:lnTo>
                  <a:pt x="9745664" y="174625"/>
                </a:lnTo>
                <a:lnTo>
                  <a:pt x="9805988" y="166687"/>
                </a:lnTo>
                <a:lnTo>
                  <a:pt x="9858376" y="155575"/>
                </a:lnTo>
                <a:lnTo>
                  <a:pt x="9904414" y="141287"/>
                </a:lnTo>
                <a:lnTo>
                  <a:pt x="9945688" y="125412"/>
                </a:lnTo>
                <a:lnTo>
                  <a:pt x="9982200" y="106362"/>
                </a:lnTo>
                <a:lnTo>
                  <a:pt x="10058400" y="68262"/>
                </a:lnTo>
                <a:lnTo>
                  <a:pt x="10094914" y="52387"/>
                </a:lnTo>
                <a:lnTo>
                  <a:pt x="10136188" y="36512"/>
                </a:lnTo>
                <a:lnTo>
                  <a:pt x="10182226" y="20637"/>
                </a:lnTo>
                <a:lnTo>
                  <a:pt x="10234614" y="9525"/>
                </a:lnTo>
                <a:lnTo>
                  <a:pt x="10294938" y="3175"/>
                </a:lnTo>
                <a:lnTo>
                  <a:pt x="10363200" y="0"/>
                </a:lnTo>
                <a:lnTo>
                  <a:pt x="10431464" y="3175"/>
                </a:lnTo>
                <a:lnTo>
                  <a:pt x="10491788" y="9525"/>
                </a:lnTo>
                <a:lnTo>
                  <a:pt x="10544176" y="20637"/>
                </a:lnTo>
                <a:lnTo>
                  <a:pt x="10590214" y="36512"/>
                </a:lnTo>
                <a:lnTo>
                  <a:pt x="10631488" y="52387"/>
                </a:lnTo>
                <a:lnTo>
                  <a:pt x="10668000" y="68262"/>
                </a:lnTo>
                <a:lnTo>
                  <a:pt x="10706100" y="87312"/>
                </a:lnTo>
                <a:lnTo>
                  <a:pt x="10744200" y="106362"/>
                </a:lnTo>
                <a:lnTo>
                  <a:pt x="10780714" y="125412"/>
                </a:lnTo>
                <a:lnTo>
                  <a:pt x="10821988" y="141287"/>
                </a:lnTo>
                <a:lnTo>
                  <a:pt x="10868026" y="155575"/>
                </a:lnTo>
                <a:lnTo>
                  <a:pt x="10920414" y="166687"/>
                </a:lnTo>
                <a:lnTo>
                  <a:pt x="10980738" y="174625"/>
                </a:lnTo>
                <a:lnTo>
                  <a:pt x="11049000" y="176212"/>
                </a:lnTo>
                <a:lnTo>
                  <a:pt x="11117264" y="174625"/>
                </a:lnTo>
                <a:lnTo>
                  <a:pt x="11177588" y="166687"/>
                </a:lnTo>
                <a:lnTo>
                  <a:pt x="11229976" y="155575"/>
                </a:lnTo>
                <a:lnTo>
                  <a:pt x="11276014" y="141287"/>
                </a:lnTo>
                <a:lnTo>
                  <a:pt x="11317288" y="125412"/>
                </a:lnTo>
                <a:lnTo>
                  <a:pt x="11353800" y="106362"/>
                </a:lnTo>
                <a:lnTo>
                  <a:pt x="11391900" y="87312"/>
                </a:lnTo>
                <a:lnTo>
                  <a:pt x="11430000" y="68263"/>
                </a:lnTo>
                <a:lnTo>
                  <a:pt x="11466514" y="52388"/>
                </a:lnTo>
                <a:lnTo>
                  <a:pt x="11507788" y="36513"/>
                </a:lnTo>
                <a:lnTo>
                  <a:pt x="11553826" y="20638"/>
                </a:lnTo>
                <a:lnTo>
                  <a:pt x="11606214" y="9525"/>
                </a:lnTo>
                <a:lnTo>
                  <a:pt x="11666538" y="3175"/>
                </a:lnTo>
                <a:lnTo>
                  <a:pt x="11734800" y="0"/>
                </a:lnTo>
                <a:lnTo>
                  <a:pt x="11803064" y="3175"/>
                </a:lnTo>
                <a:lnTo>
                  <a:pt x="11863388" y="9525"/>
                </a:lnTo>
                <a:lnTo>
                  <a:pt x="11915776" y="20638"/>
                </a:lnTo>
                <a:lnTo>
                  <a:pt x="11961814" y="36513"/>
                </a:lnTo>
                <a:lnTo>
                  <a:pt x="12003088" y="52388"/>
                </a:lnTo>
                <a:lnTo>
                  <a:pt x="12039600" y="68263"/>
                </a:lnTo>
                <a:lnTo>
                  <a:pt x="12077700" y="87313"/>
                </a:lnTo>
                <a:lnTo>
                  <a:pt x="12115800" y="106363"/>
                </a:lnTo>
                <a:lnTo>
                  <a:pt x="12152314" y="125413"/>
                </a:lnTo>
                <a:lnTo>
                  <a:pt x="12192000" y="140677"/>
                </a:lnTo>
                <a:lnTo>
                  <a:pt x="12192000" y="885826"/>
                </a:lnTo>
                <a:lnTo>
                  <a:pt x="12191999" y="885826"/>
                </a:lnTo>
                <a:lnTo>
                  <a:pt x="12191999" y="3102054"/>
                </a:lnTo>
                <a:lnTo>
                  <a:pt x="0" y="3102054"/>
                </a:lnTo>
                <a:lnTo>
                  <a:pt x="0" y="638254"/>
                </a:lnTo>
                <a:lnTo>
                  <a:pt x="1" y="638254"/>
                </a:lnTo>
                <a:lnTo>
                  <a:pt x="1" y="176212"/>
                </a:lnTo>
                <a:lnTo>
                  <a:pt x="68264" y="174625"/>
                </a:lnTo>
                <a:lnTo>
                  <a:pt x="128589" y="166687"/>
                </a:lnTo>
                <a:lnTo>
                  <a:pt x="180976" y="155575"/>
                </a:lnTo>
                <a:lnTo>
                  <a:pt x="227014" y="141287"/>
                </a:lnTo>
                <a:lnTo>
                  <a:pt x="268289" y="125412"/>
                </a:lnTo>
                <a:lnTo>
                  <a:pt x="304801" y="106362"/>
                </a:lnTo>
                <a:lnTo>
                  <a:pt x="342901" y="87312"/>
                </a:lnTo>
                <a:lnTo>
                  <a:pt x="381001" y="68262"/>
                </a:lnTo>
                <a:lnTo>
                  <a:pt x="417514" y="52387"/>
                </a:lnTo>
                <a:lnTo>
                  <a:pt x="458789" y="36512"/>
                </a:lnTo>
                <a:lnTo>
                  <a:pt x="504826" y="20637"/>
                </a:lnTo>
                <a:lnTo>
                  <a:pt x="557214" y="9525"/>
                </a:lnTo>
                <a:lnTo>
                  <a:pt x="617539" y="31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7C7FEA9-062B-4150-ABC9-43B44B1A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92" y="5904316"/>
            <a:ext cx="10681664" cy="8985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latinLnBrk="0"/>
            <a:r>
              <a:rPr lang="ko-KR" altLang="en-US" sz="6000" spc="800" dirty="0"/>
              <a:t>관악기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9C8BFD4-9EA6-40F7-9E0C-12F9CC48C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0" y="6019800"/>
            <a:ext cx="3235808" cy="81062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 latinLnBrk="0">
              <a:lnSpc>
                <a:spcPct val="100000"/>
              </a:lnSpc>
              <a:buNone/>
            </a:pPr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입으로 불어요</a:t>
            </a:r>
            <a:endParaRPr lang="en-US" altLang="ko-K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latinLnBrk="0">
              <a:lnSpc>
                <a:spcPct val="100000"/>
              </a:lnSpc>
              <a:buNone/>
            </a:pPr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대나무로 만들어요</a:t>
            </a:r>
            <a:endParaRPr lang="en-US" sz="2800" b="1" cap="all" spc="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1BE21-3D6D-4822-A50A-744BABD41234}"/>
              </a:ext>
            </a:extLst>
          </p:cNvPr>
          <p:cNvSpPr txBox="1"/>
          <p:nvPr/>
        </p:nvSpPr>
        <p:spPr>
          <a:xfrm>
            <a:off x="2707139" y="4221120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/>
              <a:t>피리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13F5E-B9D2-4377-A0EE-316ED4AEBB69}"/>
              </a:ext>
            </a:extLst>
          </p:cNvPr>
          <p:cNvSpPr txBox="1"/>
          <p:nvPr/>
        </p:nvSpPr>
        <p:spPr>
          <a:xfrm>
            <a:off x="9155796" y="4149829"/>
            <a:ext cx="99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/>
              <a:t>대금</a:t>
            </a:r>
          </a:p>
        </p:txBody>
      </p:sp>
    </p:spTree>
    <p:extLst>
      <p:ext uri="{BB962C8B-B14F-4D97-AF65-F5344CB8AC3E}">
        <p14:creationId xmlns:p14="http://schemas.microsoft.com/office/powerpoint/2010/main" val="653192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C811FEC-B903-4113-930C-E92DD47B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F7810D2-BCA4-4164-9E3B-5546BB8E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382385"/>
            <a:ext cx="3996409" cy="1492132"/>
          </a:xfrm>
        </p:spPr>
        <p:txBody>
          <a:bodyPr>
            <a:normAutofit/>
          </a:bodyPr>
          <a:lstStyle/>
          <a:p>
            <a:r>
              <a:rPr lang="ko-KR" altLang="en-US"/>
              <a:t>현악기</a:t>
            </a:r>
          </a:p>
        </p:txBody>
      </p:sp>
      <p:pic>
        <p:nvPicPr>
          <p:cNvPr id="12" name="내용 개체 틀 11" descr="기타이(가) 표시된 사진&#10;&#10;자동 생성된 설명">
            <a:extLst>
              <a:ext uri="{FF2B5EF4-FFF2-40B4-BE49-F238E27FC236}">
                <a16:creationId xmlns:a16="http://schemas.microsoft.com/office/drawing/2014/main" id="{C543B1E4-6058-4C95-8DE0-A323C71C2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01" b="-2"/>
          <a:stretch/>
        </p:blipFill>
        <p:spPr>
          <a:xfrm>
            <a:off x="533720" y="1"/>
            <a:ext cx="6405701" cy="4117022"/>
          </a:xfrm>
          <a:prstGeom prst="rect">
            <a:avLst/>
          </a:prstGeom>
        </p:spPr>
      </p:pic>
      <p:pic>
        <p:nvPicPr>
          <p:cNvPr id="9" name="내용 개체 틀 8" descr="남자, 실내, 빨간색, 앉아있는이(가) 표시된 사진&#10;&#10;자동 생성된 설명">
            <a:extLst>
              <a:ext uri="{FF2B5EF4-FFF2-40B4-BE49-F238E27FC236}">
                <a16:creationId xmlns:a16="http://schemas.microsoft.com/office/drawing/2014/main" id="{636927C0-2F67-45D6-821F-83A672EC5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351" b="2"/>
          <a:stretch/>
        </p:blipFill>
        <p:spPr>
          <a:xfrm>
            <a:off x="533721" y="4208462"/>
            <a:ext cx="2057400" cy="2649538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3D02B70-6BDE-40FD-BFD7-F7D739D8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733425" cy="6858000"/>
          </a:xfrm>
          <a:custGeom>
            <a:avLst/>
            <a:gdLst>
              <a:gd name="connsiteX0" fmla="*/ 0 w 733425"/>
              <a:gd name="connsiteY0" fmla="*/ 0 h 6858000"/>
              <a:gd name="connsiteX1" fmla="*/ 557213 w 733425"/>
              <a:gd name="connsiteY1" fmla="*/ 0 h 6858000"/>
              <a:gd name="connsiteX2" fmla="*/ 558800 w 733425"/>
              <a:gd name="connsiteY2" fmla="*/ 68263 h 6858000"/>
              <a:gd name="connsiteX3" fmla="*/ 566738 w 733425"/>
              <a:gd name="connsiteY3" fmla="*/ 128588 h 6858000"/>
              <a:gd name="connsiteX4" fmla="*/ 577850 w 733425"/>
              <a:gd name="connsiteY4" fmla="*/ 180975 h 6858000"/>
              <a:gd name="connsiteX5" fmla="*/ 592138 w 733425"/>
              <a:gd name="connsiteY5" fmla="*/ 227013 h 6858000"/>
              <a:gd name="connsiteX6" fmla="*/ 608013 w 733425"/>
              <a:gd name="connsiteY6" fmla="*/ 268288 h 6858000"/>
              <a:gd name="connsiteX7" fmla="*/ 627063 w 733425"/>
              <a:gd name="connsiteY7" fmla="*/ 304800 h 6858000"/>
              <a:gd name="connsiteX8" fmla="*/ 646113 w 733425"/>
              <a:gd name="connsiteY8" fmla="*/ 342900 h 6858000"/>
              <a:gd name="connsiteX9" fmla="*/ 665163 w 733425"/>
              <a:gd name="connsiteY9" fmla="*/ 381000 h 6858000"/>
              <a:gd name="connsiteX10" fmla="*/ 681038 w 733425"/>
              <a:gd name="connsiteY10" fmla="*/ 417513 h 6858000"/>
              <a:gd name="connsiteX11" fmla="*/ 696913 w 733425"/>
              <a:gd name="connsiteY11" fmla="*/ 458788 h 6858000"/>
              <a:gd name="connsiteX12" fmla="*/ 712788 w 733425"/>
              <a:gd name="connsiteY12" fmla="*/ 504825 h 6858000"/>
              <a:gd name="connsiteX13" fmla="*/ 723900 w 733425"/>
              <a:gd name="connsiteY13" fmla="*/ 557213 h 6858000"/>
              <a:gd name="connsiteX14" fmla="*/ 730250 w 733425"/>
              <a:gd name="connsiteY14" fmla="*/ 617538 h 6858000"/>
              <a:gd name="connsiteX15" fmla="*/ 733425 w 733425"/>
              <a:gd name="connsiteY15" fmla="*/ 685800 h 6858000"/>
              <a:gd name="connsiteX16" fmla="*/ 730250 w 733425"/>
              <a:gd name="connsiteY16" fmla="*/ 754063 h 6858000"/>
              <a:gd name="connsiteX17" fmla="*/ 723900 w 733425"/>
              <a:gd name="connsiteY17" fmla="*/ 814388 h 6858000"/>
              <a:gd name="connsiteX18" fmla="*/ 712788 w 733425"/>
              <a:gd name="connsiteY18" fmla="*/ 866775 h 6858000"/>
              <a:gd name="connsiteX19" fmla="*/ 696913 w 733425"/>
              <a:gd name="connsiteY19" fmla="*/ 912813 h 6858000"/>
              <a:gd name="connsiteX20" fmla="*/ 681038 w 733425"/>
              <a:gd name="connsiteY20" fmla="*/ 954088 h 6858000"/>
              <a:gd name="connsiteX21" fmla="*/ 665163 w 733425"/>
              <a:gd name="connsiteY21" fmla="*/ 990600 h 6858000"/>
              <a:gd name="connsiteX22" fmla="*/ 646113 w 733425"/>
              <a:gd name="connsiteY22" fmla="*/ 1028700 h 6858000"/>
              <a:gd name="connsiteX23" fmla="*/ 627063 w 733425"/>
              <a:gd name="connsiteY23" fmla="*/ 1066800 h 6858000"/>
              <a:gd name="connsiteX24" fmla="*/ 608013 w 733425"/>
              <a:gd name="connsiteY24" fmla="*/ 1103313 h 6858000"/>
              <a:gd name="connsiteX25" fmla="*/ 592138 w 733425"/>
              <a:gd name="connsiteY25" fmla="*/ 1144588 h 6858000"/>
              <a:gd name="connsiteX26" fmla="*/ 577850 w 733425"/>
              <a:gd name="connsiteY26" fmla="*/ 1190625 h 6858000"/>
              <a:gd name="connsiteX27" fmla="*/ 566738 w 733425"/>
              <a:gd name="connsiteY27" fmla="*/ 1243013 h 6858000"/>
              <a:gd name="connsiteX28" fmla="*/ 558800 w 733425"/>
              <a:gd name="connsiteY28" fmla="*/ 1303338 h 6858000"/>
              <a:gd name="connsiteX29" fmla="*/ 557213 w 733425"/>
              <a:gd name="connsiteY29" fmla="*/ 1371600 h 6858000"/>
              <a:gd name="connsiteX30" fmla="*/ 558800 w 733425"/>
              <a:gd name="connsiteY30" fmla="*/ 1439863 h 6858000"/>
              <a:gd name="connsiteX31" fmla="*/ 566738 w 733425"/>
              <a:gd name="connsiteY31" fmla="*/ 1500188 h 6858000"/>
              <a:gd name="connsiteX32" fmla="*/ 577850 w 733425"/>
              <a:gd name="connsiteY32" fmla="*/ 1552575 h 6858000"/>
              <a:gd name="connsiteX33" fmla="*/ 592138 w 733425"/>
              <a:gd name="connsiteY33" fmla="*/ 1598613 h 6858000"/>
              <a:gd name="connsiteX34" fmla="*/ 608013 w 733425"/>
              <a:gd name="connsiteY34" fmla="*/ 1639888 h 6858000"/>
              <a:gd name="connsiteX35" fmla="*/ 627063 w 733425"/>
              <a:gd name="connsiteY35" fmla="*/ 1676400 h 6858000"/>
              <a:gd name="connsiteX36" fmla="*/ 646113 w 733425"/>
              <a:gd name="connsiteY36" fmla="*/ 1714500 h 6858000"/>
              <a:gd name="connsiteX37" fmla="*/ 665163 w 733425"/>
              <a:gd name="connsiteY37" fmla="*/ 1752600 h 6858000"/>
              <a:gd name="connsiteX38" fmla="*/ 681038 w 733425"/>
              <a:gd name="connsiteY38" fmla="*/ 1789113 h 6858000"/>
              <a:gd name="connsiteX39" fmla="*/ 696913 w 733425"/>
              <a:gd name="connsiteY39" fmla="*/ 1830388 h 6858000"/>
              <a:gd name="connsiteX40" fmla="*/ 712788 w 733425"/>
              <a:gd name="connsiteY40" fmla="*/ 1876425 h 6858000"/>
              <a:gd name="connsiteX41" fmla="*/ 723900 w 733425"/>
              <a:gd name="connsiteY41" fmla="*/ 1928813 h 6858000"/>
              <a:gd name="connsiteX42" fmla="*/ 730250 w 733425"/>
              <a:gd name="connsiteY42" fmla="*/ 1989138 h 6858000"/>
              <a:gd name="connsiteX43" fmla="*/ 733425 w 733425"/>
              <a:gd name="connsiteY43" fmla="*/ 2057400 h 6858000"/>
              <a:gd name="connsiteX44" fmla="*/ 730250 w 733425"/>
              <a:gd name="connsiteY44" fmla="*/ 2125663 h 6858000"/>
              <a:gd name="connsiteX45" fmla="*/ 723900 w 733425"/>
              <a:gd name="connsiteY45" fmla="*/ 2185988 h 6858000"/>
              <a:gd name="connsiteX46" fmla="*/ 712788 w 733425"/>
              <a:gd name="connsiteY46" fmla="*/ 2238375 h 6858000"/>
              <a:gd name="connsiteX47" fmla="*/ 696913 w 733425"/>
              <a:gd name="connsiteY47" fmla="*/ 2284413 h 6858000"/>
              <a:gd name="connsiteX48" fmla="*/ 681038 w 733425"/>
              <a:gd name="connsiteY48" fmla="*/ 2325688 h 6858000"/>
              <a:gd name="connsiteX49" fmla="*/ 665163 w 733425"/>
              <a:gd name="connsiteY49" fmla="*/ 2362200 h 6858000"/>
              <a:gd name="connsiteX50" fmla="*/ 646113 w 733425"/>
              <a:gd name="connsiteY50" fmla="*/ 2400300 h 6858000"/>
              <a:gd name="connsiteX51" fmla="*/ 627063 w 733425"/>
              <a:gd name="connsiteY51" fmla="*/ 2438400 h 6858000"/>
              <a:gd name="connsiteX52" fmla="*/ 608013 w 733425"/>
              <a:gd name="connsiteY52" fmla="*/ 2474913 h 6858000"/>
              <a:gd name="connsiteX53" fmla="*/ 592138 w 733425"/>
              <a:gd name="connsiteY53" fmla="*/ 2516188 h 6858000"/>
              <a:gd name="connsiteX54" fmla="*/ 577850 w 733425"/>
              <a:gd name="connsiteY54" fmla="*/ 2562225 h 6858000"/>
              <a:gd name="connsiteX55" fmla="*/ 566738 w 733425"/>
              <a:gd name="connsiteY55" fmla="*/ 2614613 h 6858000"/>
              <a:gd name="connsiteX56" fmla="*/ 558800 w 733425"/>
              <a:gd name="connsiteY56" fmla="*/ 2674938 h 6858000"/>
              <a:gd name="connsiteX57" fmla="*/ 557213 w 733425"/>
              <a:gd name="connsiteY57" fmla="*/ 2743200 h 6858000"/>
              <a:gd name="connsiteX58" fmla="*/ 558800 w 733425"/>
              <a:gd name="connsiteY58" fmla="*/ 2811463 h 6858000"/>
              <a:gd name="connsiteX59" fmla="*/ 566738 w 733425"/>
              <a:gd name="connsiteY59" fmla="*/ 2871788 h 6858000"/>
              <a:gd name="connsiteX60" fmla="*/ 577850 w 733425"/>
              <a:gd name="connsiteY60" fmla="*/ 2924175 h 6858000"/>
              <a:gd name="connsiteX61" fmla="*/ 592138 w 733425"/>
              <a:gd name="connsiteY61" fmla="*/ 2970213 h 6858000"/>
              <a:gd name="connsiteX62" fmla="*/ 608013 w 733425"/>
              <a:gd name="connsiteY62" fmla="*/ 3011488 h 6858000"/>
              <a:gd name="connsiteX63" fmla="*/ 627063 w 733425"/>
              <a:gd name="connsiteY63" fmla="*/ 3048000 h 6858000"/>
              <a:gd name="connsiteX64" fmla="*/ 646113 w 733425"/>
              <a:gd name="connsiteY64" fmla="*/ 3086100 h 6858000"/>
              <a:gd name="connsiteX65" fmla="*/ 665163 w 733425"/>
              <a:gd name="connsiteY65" fmla="*/ 3124200 h 6858000"/>
              <a:gd name="connsiteX66" fmla="*/ 681038 w 733425"/>
              <a:gd name="connsiteY66" fmla="*/ 3160713 h 6858000"/>
              <a:gd name="connsiteX67" fmla="*/ 696913 w 733425"/>
              <a:gd name="connsiteY67" fmla="*/ 3201988 h 6858000"/>
              <a:gd name="connsiteX68" fmla="*/ 712788 w 733425"/>
              <a:gd name="connsiteY68" fmla="*/ 3248025 h 6858000"/>
              <a:gd name="connsiteX69" fmla="*/ 723900 w 733425"/>
              <a:gd name="connsiteY69" fmla="*/ 3300413 h 6858000"/>
              <a:gd name="connsiteX70" fmla="*/ 730250 w 733425"/>
              <a:gd name="connsiteY70" fmla="*/ 3360738 h 6858000"/>
              <a:gd name="connsiteX71" fmla="*/ 733425 w 733425"/>
              <a:gd name="connsiteY71" fmla="*/ 3427413 h 6858000"/>
              <a:gd name="connsiteX72" fmla="*/ 730250 w 733425"/>
              <a:gd name="connsiteY72" fmla="*/ 3497263 h 6858000"/>
              <a:gd name="connsiteX73" fmla="*/ 723900 w 733425"/>
              <a:gd name="connsiteY73" fmla="*/ 3557588 h 6858000"/>
              <a:gd name="connsiteX74" fmla="*/ 712788 w 733425"/>
              <a:gd name="connsiteY74" fmla="*/ 3609975 h 6858000"/>
              <a:gd name="connsiteX75" fmla="*/ 696913 w 733425"/>
              <a:gd name="connsiteY75" fmla="*/ 3656013 h 6858000"/>
              <a:gd name="connsiteX76" fmla="*/ 681038 w 733425"/>
              <a:gd name="connsiteY76" fmla="*/ 3697288 h 6858000"/>
              <a:gd name="connsiteX77" fmla="*/ 665163 w 733425"/>
              <a:gd name="connsiteY77" fmla="*/ 3733800 h 6858000"/>
              <a:gd name="connsiteX78" fmla="*/ 646113 w 733425"/>
              <a:gd name="connsiteY78" fmla="*/ 3771900 h 6858000"/>
              <a:gd name="connsiteX79" fmla="*/ 627063 w 733425"/>
              <a:gd name="connsiteY79" fmla="*/ 3810000 h 6858000"/>
              <a:gd name="connsiteX80" fmla="*/ 608013 w 733425"/>
              <a:gd name="connsiteY80" fmla="*/ 3846513 h 6858000"/>
              <a:gd name="connsiteX81" fmla="*/ 592138 w 733425"/>
              <a:gd name="connsiteY81" fmla="*/ 3887788 h 6858000"/>
              <a:gd name="connsiteX82" fmla="*/ 577850 w 733425"/>
              <a:gd name="connsiteY82" fmla="*/ 3933825 h 6858000"/>
              <a:gd name="connsiteX83" fmla="*/ 566738 w 733425"/>
              <a:gd name="connsiteY83" fmla="*/ 3986213 h 6858000"/>
              <a:gd name="connsiteX84" fmla="*/ 558800 w 733425"/>
              <a:gd name="connsiteY84" fmla="*/ 4046538 h 6858000"/>
              <a:gd name="connsiteX85" fmla="*/ 557213 w 733425"/>
              <a:gd name="connsiteY85" fmla="*/ 4114800 h 6858000"/>
              <a:gd name="connsiteX86" fmla="*/ 558800 w 733425"/>
              <a:gd name="connsiteY86" fmla="*/ 4183063 h 6858000"/>
              <a:gd name="connsiteX87" fmla="*/ 566738 w 733425"/>
              <a:gd name="connsiteY87" fmla="*/ 4243388 h 6858000"/>
              <a:gd name="connsiteX88" fmla="*/ 577850 w 733425"/>
              <a:gd name="connsiteY88" fmla="*/ 4295775 h 6858000"/>
              <a:gd name="connsiteX89" fmla="*/ 592138 w 733425"/>
              <a:gd name="connsiteY89" fmla="*/ 4341813 h 6858000"/>
              <a:gd name="connsiteX90" fmla="*/ 608013 w 733425"/>
              <a:gd name="connsiteY90" fmla="*/ 4383088 h 6858000"/>
              <a:gd name="connsiteX91" fmla="*/ 627063 w 733425"/>
              <a:gd name="connsiteY91" fmla="*/ 4419600 h 6858000"/>
              <a:gd name="connsiteX92" fmla="*/ 665163 w 733425"/>
              <a:gd name="connsiteY92" fmla="*/ 4495800 h 6858000"/>
              <a:gd name="connsiteX93" fmla="*/ 681038 w 733425"/>
              <a:gd name="connsiteY93" fmla="*/ 4532313 h 6858000"/>
              <a:gd name="connsiteX94" fmla="*/ 696913 w 733425"/>
              <a:gd name="connsiteY94" fmla="*/ 4573588 h 6858000"/>
              <a:gd name="connsiteX95" fmla="*/ 712788 w 733425"/>
              <a:gd name="connsiteY95" fmla="*/ 4619625 h 6858000"/>
              <a:gd name="connsiteX96" fmla="*/ 723900 w 733425"/>
              <a:gd name="connsiteY96" fmla="*/ 4672013 h 6858000"/>
              <a:gd name="connsiteX97" fmla="*/ 730250 w 733425"/>
              <a:gd name="connsiteY97" fmla="*/ 4732338 h 6858000"/>
              <a:gd name="connsiteX98" fmla="*/ 733425 w 733425"/>
              <a:gd name="connsiteY98" fmla="*/ 4800600 h 6858000"/>
              <a:gd name="connsiteX99" fmla="*/ 730250 w 733425"/>
              <a:gd name="connsiteY99" fmla="*/ 4868863 h 6858000"/>
              <a:gd name="connsiteX100" fmla="*/ 723900 w 733425"/>
              <a:gd name="connsiteY100" fmla="*/ 4929188 h 6858000"/>
              <a:gd name="connsiteX101" fmla="*/ 712788 w 733425"/>
              <a:gd name="connsiteY101" fmla="*/ 4981575 h 6858000"/>
              <a:gd name="connsiteX102" fmla="*/ 696913 w 733425"/>
              <a:gd name="connsiteY102" fmla="*/ 5027613 h 6858000"/>
              <a:gd name="connsiteX103" fmla="*/ 681038 w 733425"/>
              <a:gd name="connsiteY103" fmla="*/ 5068888 h 6858000"/>
              <a:gd name="connsiteX104" fmla="*/ 665163 w 733425"/>
              <a:gd name="connsiteY104" fmla="*/ 5105400 h 6858000"/>
              <a:gd name="connsiteX105" fmla="*/ 646113 w 733425"/>
              <a:gd name="connsiteY105" fmla="*/ 5143500 h 6858000"/>
              <a:gd name="connsiteX106" fmla="*/ 627063 w 733425"/>
              <a:gd name="connsiteY106" fmla="*/ 5181600 h 6858000"/>
              <a:gd name="connsiteX107" fmla="*/ 608013 w 733425"/>
              <a:gd name="connsiteY107" fmla="*/ 5218113 h 6858000"/>
              <a:gd name="connsiteX108" fmla="*/ 592138 w 733425"/>
              <a:gd name="connsiteY108" fmla="*/ 5259388 h 6858000"/>
              <a:gd name="connsiteX109" fmla="*/ 577850 w 733425"/>
              <a:gd name="connsiteY109" fmla="*/ 5305425 h 6858000"/>
              <a:gd name="connsiteX110" fmla="*/ 566738 w 733425"/>
              <a:gd name="connsiteY110" fmla="*/ 5357813 h 6858000"/>
              <a:gd name="connsiteX111" fmla="*/ 558800 w 733425"/>
              <a:gd name="connsiteY111" fmla="*/ 5418138 h 6858000"/>
              <a:gd name="connsiteX112" fmla="*/ 557213 w 733425"/>
              <a:gd name="connsiteY112" fmla="*/ 5486400 h 6858000"/>
              <a:gd name="connsiteX113" fmla="*/ 558800 w 733425"/>
              <a:gd name="connsiteY113" fmla="*/ 5554663 h 6858000"/>
              <a:gd name="connsiteX114" fmla="*/ 566738 w 733425"/>
              <a:gd name="connsiteY114" fmla="*/ 5614988 h 6858000"/>
              <a:gd name="connsiteX115" fmla="*/ 577850 w 733425"/>
              <a:gd name="connsiteY115" fmla="*/ 5667375 h 6858000"/>
              <a:gd name="connsiteX116" fmla="*/ 592138 w 733425"/>
              <a:gd name="connsiteY116" fmla="*/ 5713413 h 6858000"/>
              <a:gd name="connsiteX117" fmla="*/ 608013 w 733425"/>
              <a:gd name="connsiteY117" fmla="*/ 5754688 h 6858000"/>
              <a:gd name="connsiteX118" fmla="*/ 627063 w 733425"/>
              <a:gd name="connsiteY118" fmla="*/ 5791200 h 6858000"/>
              <a:gd name="connsiteX119" fmla="*/ 646113 w 733425"/>
              <a:gd name="connsiteY119" fmla="*/ 5829300 h 6858000"/>
              <a:gd name="connsiteX120" fmla="*/ 665163 w 733425"/>
              <a:gd name="connsiteY120" fmla="*/ 5867400 h 6858000"/>
              <a:gd name="connsiteX121" fmla="*/ 681038 w 733425"/>
              <a:gd name="connsiteY121" fmla="*/ 5903913 h 6858000"/>
              <a:gd name="connsiteX122" fmla="*/ 696913 w 733425"/>
              <a:gd name="connsiteY122" fmla="*/ 5945188 h 6858000"/>
              <a:gd name="connsiteX123" fmla="*/ 712788 w 733425"/>
              <a:gd name="connsiteY123" fmla="*/ 5991225 h 6858000"/>
              <a:gd name="connsiteX124" fmla="*/ 723900 w 733425"/>
              <a:gd name="connsiteY124" fmla="*/ 6043613 h 6858000"/>
              <a:gd name="connsiteX125" fmla="*/ 730250 w 733425"/>
              <a:gd name="connsiteY125" fmla="*/ 6103938 h 6858000"/>
              <a:gd name="connsiteX126" fmla="*/ 733425 w 733425"/>
              <a:gd name="connsiteY126" fmla="*/ 6172200 h 6858000"/>
              <a:gd name="connsiteX127" fmla="*/ 730250 w 733425"/>
              <a:gd name="connsiteY127" fmla="*/ 6240463 h 6858000"/>
              <a:gd name="connsiteX128" fmla="*/ 723900 w 733425"/>
              <a:gd name="connsiteY128" fmla="*/ 6300788 h 6858000"/>
              <a:gd name="connsiteX129" fmla="*/ 712788 w 733425"/>
              <a:gd name="connsiteY129" fmla="*/ 6353175 h 6858000"/>
              <a:gd name="connsiteX130" fmla="*/ 696913 w 733425"/>
              <a:gd name="connsiteY130" fmla="*/ 6399213 h 6858000"/>
              <a:gd name="connsiteX131" fmla="*/ 681038 w 733425"/>
              <a:gd name="connsiteY131" fmla="*/ 6440488 h 6858000"/>
              <a:gd name="connsiteX132" fmla="*/ 665163 w 733425"/>
              <a:gd name="connsiteY132" fmla="*/ 6477000 h 6858000"/>
              <a:gd name="connsiteX133" fmla="*/ 646113 w 733425"/>
              <a:gd name="connsiteY133" fmla="*/ 6515100 h 6858000"/>
              <a:gd name="connsiteX134" fmla="*/ 627063 w 733425"/>
              <a:gd name="connsiteY134" fmla="*/ 6553200 h 6858000"/>
              <a:gd name="connsiteX135" fmla="*/ 608013 w 733425"/>
              <a:gd name="connsiteY135" fmla="*/ 6589713 h 6858000"/>
              <a:gd name="connsiteX136" fmla="*/ 592138 w 733425"/>
              <a:gd name="connsiteY136" fmla="*/ 6630988 h 6858000"/>
              <a:gd name="connsiteX137" fmla="*/ 577850 w 733425"/>
              <a:gd name="connsiteY137" fmla="*/ 6677025 h 6858000"/>
              <a:gd name="connsiteX138" fmla="*/ 566738 w 733425"/>
              <a:gd name="connsiteY138" fmla="*/ 6729413 h 6858000"/>
              <a:gd name="connsiteX139" fmla="*/ 558800 w 733425"/>
              <a:gd name="connsiteY139" fmla="*/ 6789738 h 6858000"/>
              <a:gd name="connsiteX140" fmla="*/ 557213 w 733425"/>
              <a:gd name="connsiteY140" fmla="*/ 6858000 h 6858000"/>
              <a:gd name="connsiteX141" fmla="*/ 0 w 73342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33425" h="6858000">
                <a:moveTo>
                  <a:pt x="0" y="0"/>
                </a:moveTo>
                <a:lnTo>
                  <a:pt x="557213" y="0"/>
                </a:lnTo>
                <a:lnTo>
                  <a:pt x="558800" y="68263"/>
                </a:lnTo>
                <a:lnTo>
                  <a:pt x="566738" y="128588"/>
                </a:lnTo>
                <a:lnTo>
                  <a:pt x="577850" y="180975"/>
                </a:lnTo>
                <a:lnTo>
                  <a:pt x="592138" y="227013"/>
                </a:lnTo>
                <a:lnTo>
                  <a:pt x="608013" y="268288"/>
                </a:lnTo>
                <a:lnTo>
                  <a:pt x="627063" y="304800"/>
                </a:lnTo>
                <a:lnTo>
                  <a:pt x="646113" y="342900"/>
                </a:lnTo>
                <a:lnTo>
                  <a:pt x="665163" y="381000"/>
                </a:lnTo>
                <a:lnTo>
                  <a:pt x="681038" y="417513"/>
                </a:lnTo>
                <a:lnTo>
                  <a:pt x="696913" y="458788"/>
                </a:lnTo>
                <a:lnTo>
                  <a:pt x="712788" y="504825"/>
                </a:lnTo>
                <a:lnTo>
                  <a:pt x="723900" y="557213"/>
                </a:lnTo>
                <a:lnTo>
                  <a:pt x="730250" y="617538"/>
                </a:lnTo>
                <a:lnTo>
                  <a:pt x="733425" y="685800"/>
                </a:lnTo>
                <a:lnTo>
                  <a:pt x="730250" y="754063"/>
                </a:lnTo>
                <a:lnTo>
                  <a:pt x="723900" y="814388"/>
                </a:lnTo>
                <a:lnTo>
                  <a:pt x="712788" y="866775"/>
                </a:lnTo>
                <a:lnTo>
                  <a:pt x="696913" y="912813"/>
                </a:lnTo>
                <a:lnTo>
                  <a:pt x="681038" y="954088"/>
                </a:lnTo>
                <a:lnTo>
                  <a:pt x="665163" y="990600"/>
                </a:lnTo>
                <a:lnTo>
                  <a:pt x="646113" y="1028700"/>
                </a:lnTo>
                <a:lnTo>
                  <a:pt x="627063" y="1066800"/>
                </a:lnTo>
                <a:lnTo>
                  <a:pt x="608013" y="1103313"/>
                </a:lnTo>
                <a:lnTo>
                  <a:pt x="592138" y="1144588"/>
                </a:lnTo>
                <a:lnTo>
                  <a:pt x="577850" y="1190625"/>
                </a:lnTo>
                <a:lnTo>
                  <a:pt x="566738" y="1243013"/>
                </a:lnTo>
                <a:lnTo>
                  <a:pt x="558800" y="1303338"/>
                </a:lnTo>
                <a:lnTo>
                  <a:pt x="557213" y="1371600"/>
                </a:lnTo>
                <a:lnTo>
                  <a:pt x="558800" y="1439863"/>
                </a:lnTo>
                <a:lnTo>
                  <a:pt x="566738" y="1500188"/>
                </a:lnTo>
                <a:lnTo>
                  <a:pt x="577850" y="1552575"/>
                </a:lnTo>
                <a:lnTo>
                  <a:pt x="592138" y="1598613"/>
                </a:lnTo>
                <a:lnTo>
                  <a:pt x="608013" y="1639888"/>
                </a:lnTo>
                <a:lnTo>
                  <a:pt x="627063" y="1676400"/>
                </a:lnTo>
                <a:lnTo>
                  <a:pt x="646113" y="1714500"/>
                </a:lnTo>
                <a:lnTo>
                  <a:pt x="665163" y="1752600"/>
                </a:lnTo>
                <a:lnTo>
                  <a:pt x="681038" y="1789113"/>
                </a:lnTo>
                <a:lnTo>
                  <a:pt x="696913" y="1830388"/>
                </a:lnTo>
                <a:lnTo>
                  <a:pt x="712788" y="1876425"/>
                </a:lnTo>
                <a:lnTo>
                  <a:pt x="723900" y="1928813"/>
                </a:lnTo>
                <a:lnTo>
                  <a:pt x="730250" y="1989138"/>
                </a:lnTo>
                <a:lnTo>
                  <a:pt x="733425" y="2057400"/>
                </a:lnTo>
                <a:lnTo>
                  <a:pt x="730250" y="2125663"/>
                </a:lnTo>
                <a:lnTo>
                  <a:pt x="723900" y="2185988"/>
                </a:lnTo>
                <a:lnTo>
                  <a:pt x="712788" y="2238375"/>
                </a:lnTo>
                <a:lnTo>
                  <a:pt x="696913" y="2284413"/>
                </a:lnTo>
                <a:lnTo>
                  <a:pt x="681038" y="2325688"/>
                </a:lnTo>
                <a:lnTo>
                  <a:pt x="665163" y="2362200"/>
                </a:lnTo>
                <a:lnTo>
                  <a:pt x="646113" y="2400300"/>
                </a:lnTo>
                <a:lnTo>
                  <a:pt x="627063" y="2438400"/>
                </a:lnTo>
                <a:lnTo>
                  <a:pt x="608013" y="2474913"/>
                </a:lnTo>
                <a:lnTo>
                  <a:pt x="592138" y="2516188"/>
                </a:lnTo>
                <a:lnTo>
                  <a:pt x="577850" y="2562225"/>
                </a:lnTo>
                <a:lnTo>
                  <a:pt x="566738" y="2614613"/>
                </a:lnTo>
                <a:lnTo>
                  <a:pt x="558800" y="2674938"/>
                </a:lnTo>
                <a:lnTo>
                  <a:pt x="557213" y="2743200"/>
                </a:lnTo>
                <a:lnTo>
                  <a:pt x="558800" y="2811463"/>
                </a:lnTo>
                <a:lnTo>
                  <a:pt x="566738" y="2871788"/>
                </a:lnTo>
                <a:lnTo>
                  <a:pt x="577850" y="2924175"/>
                </a:lnTo>
                <a:lnTo>
                  <a:pt x="592138" y="2970213"/>
                </a:lnTo>
                <a:lnTo>
                  <a:pt x="608013" y="3011488"/>
                </a:lnTo>
                <a:lnTo>
                  <a:pt x="627063" y="3048000"/>
                </a:lnTo>
                <a:lnTo>
                  <a:pt x="646113" y="3086100"/>
                </a:lnTo>
                <a:lnTo>
                  <a:pt x="665163" y="3124200"/>
                </a:lnTo>
                <a:lnTo>
                  <a:pt x="681038" y="3160713"/>
                </a:lnTo>
                <a:lnTo>
                  <a:pt x="696913" y="3201988"/>
                </a:lnTo>
                <a:lnTo>
                  <a:pt x="712788" y="3248025"/>
                </a:lnTo>
                <a:lnTo>
                  <a:pt x="723900" y="3300413"/>
                </a:lnTo>
                <a:lnTo>
                  <a:pt x="730250" y="3360738"/>
                </a:lnTo>
                <a:lnTo>
                  <a:pt x="733425" y="3427413"/>
                </a:lnTo>
                <a:lnTo>
                  <a:pt x="730250" y="3497263"/>
                </a:lnTo>
                <a:lnTo>
                  <a:pt x="723900" y="3557588"/>
                </a:lnTo>
                <a:lnTo>
                  <a:pt x="712788" y="3609975"/>
                </a:lnTo>
                <a:lnTo>
                  <a:pt x="696913" y="3656013"/>
                </a:lnTo>
                <a:lnTo>
                  <a:pt x="681038" y="3697288"/>
                </a:lnTo>
                <a:lnTo>
                  <a:pt x="665163" y="3733800"/>
                </a:lnTo>
                <a:lnTo>
                  <a:pt x="646113" y="3771900"/>
                </a:lnTo>
                <a:lnTo>
                  <a:pt x="627063" y="3810000"/>
                </a:lnTo>
                <a:lnTo>
                  <a:pt x="608013" y="3846513"/>
                </a:lnTo>
                <a:lnTo>
                  <a:pt x="592138" y="3887788"/>
                </a:lnTo>
                <a:lnTo>
                  <a:pt x="577850" y="3933825"/>
                </a:lnTo>
                <a:lnTo>
                  <a:pt x="566738" y="3986213"/>
                </a:lnTo>
                <a:lnTo>
                  <a:pt x="558800" y="4046538"/>
                </a:lnTo>
                <a:lnTo>
                  <a:pt x="557213" y="4114800"/>
                </a:lnTo>
                <a:lnTo>
                  <a:pt x="558800" y="4183063"/>
                </a:lnTo>
                <a:lnTo>
                  <a:pt x="566738" y="4243388"/>
                </a:lnTo>
                <a:lnTo>
                  <a:pt x="577850" y="4295775"/>
                </a:lnTo>
                <a:lnTo>
                  <a:pt x="592138" y="4341813"/>
                </a:lnTo>
                <a:lnTo>
                  <a:pt x="608013" y="4383088"/>
                </a:lnTo>
                <a:lnTo>
                  <a:pt x="627063" y="4419600"/>
                </a:lnTo>
                <a:lnTo>
                  <a:pt x="665163" y="4495800"/>
                </a:lnTo>
                <a:lnTo>
                  <a:pt x="681038" y="4532313"/>
                </a:lnTo>
                <a:lnTo>
                  <a:pt x="696913" y="4573588"/>
                </a:lnTo>
                <a:lnTo>
                  <a:pt x="712788" y="4619625"/>
                </a:lnTo>
                <a:lnTo>
                  <a:pt x="723900" y="4672013"/>
                </a:lnTo>
                <a:lnTo>
                  <a:pt x="730250" y="4732338"/>
                </a:lnTo>
                <a:lnTo>
                  <a:pt x="733425" y="4800600"/>
                </a:lnTo>
                <a:lnTo>
                  <a:pt x="730250" y="4868863"/>
                </a:lnTo>
                <a:lnTo>
                  <a:pt x="723900" y="4929188"/>
                </a:lnTo>
                <a:lnTo>
                  <a:pt x="712788" y="4981575"/>
                </a:lnTo>
                <a:lnTo>
                  <a:pt x="696913" y="5027613"/>
                </a:lnTo>
                <a:lnTo>
                  <a:pt x="681038" y="5068888"/>
                </a:lnTo>
                <a:lnTo>
                  <a:pt x="665163" y="5105400"/>
                </a:lnTo>
                <a:lnTo>
                  <a:pt x="646113" y="5143500"/>
                </a:lnTo>
                <a:lnTo>
                  <a:pt x="627063" y="5181600"/>
                </a:lnTo>
                <a:lnTo>
                  <a:pt x="608013" y="5218113"/>
                </a:lnTo>
                <a:lnTo>
                  <a:pt x="592138" y="5259388"/>
                </a:lnTo>
                <a:lnTo>
                  <a:pt x="577850" y="5305425"/>
                </a:lnTo>
                <a:lnTo>
                  <a:pt x="566738" y="5357813"/>
                </a:lnTo>
                <a:lnTo>
                  <a:pt x="558800" y="5418138"/>
                </a:lnTo>
                <a:lnTo>
                  <a:pt x="557213" y="5486400"/>
                </a:lnTo>
                <a:lnTo>
                  <a:pt x="558800" y="5554663"/>
                </a:lnTo>
                <a:lnTo>
                  <a:pt x="566738" y="5614988"/>
                </a:lnTo>
                <a:lnTo>
                  <a:pt x="577850" y="5667375"/>
                </a:lnTo>
                <a:lnTo>
                  <a:pt x="592138" y="5713413"/>
                </a:lnTo>
                <a:lnTo>
                  <a:pt x="608013" y="5754688"/>
                </a:lnTo>
                <a:lnTo>
                  <a:pt x="627063" y="5791200"/>
                </a:lnTo>
                <a:lnTo>
                  <a:pt x="646113" y="5829300"/>
                </a:lnTo>
                <a:lnTo>
                  <a:pt x="665163" y="5867400"/>
                </a:lnTo>
                <a:lnTo>
                  <a:pt x="681038" y="5903913"/>
                </a:lnTo>
                <a:lnTo>
                  <a:pt x="696913" y="5945188"/>
                </a:lnTo>
                <a:lnTo>
                  <a:pt x="712788" y="5991225"/>
                </a:lnTo>
                <a:lnTo>
                  <a:pt x="723900" y="6043613"/>
                </a:lnTo>
                <a:lnTo>
                  <a:pt x="730250" y="6103938"/>
                </a:lnTo>
                <a:lnTo>
                  <a:pt x="733425" y="6172200"/>
                </a:lnTo>
                <a:lnTo>
                  <a:pt x="730250" y="6240463"/>
                </a:lnTo>
                <a:lnTo>
                  <a:pt x="723900" y="6300788"/>
                </a:lnTo>
                <a:lnTo>
                  <a:pt x="712788" y="6353175"/>
                </a:lnTo>
                <a:lnTo>
                  <a:pt x="696913" y="6399213"/>
                </a:lnTo>
                <a:lnTo>
                  <a:pt x="681038" y="6440488"/>
                </a:lnTo>
                <a:lnTo>
                  <a:pt x="665163" y="6477000"/>
                </a:lnTo>
                <a:lnTo>
                  <a:pt x="646113" y="6515100"/>
                </a:lnTo>
                <a:lnTo>
                  <a:pt x="627063" y="6553200"/>
                </a:lnTo>
                <a:lnTo>
                  <a:pt x="608013" y="6589713"/>
                </a:lnTo>
                <a:lnTo>
                  <a:pt x="592138" y="6630988"/>
                </a:lnTo>
                <a:lnTo>
                  <a:pt x="577850" y="6677025"/>
                </a:lnTo>
                <a:lnTo>
                  <a:pt x="566738" y="6729413"/>
                </a:lnTo>
                <a:lnTo>
                  <a:pt x="558800" y="6789738"/>
                </a:lnTo>
                <a:lnTo>
                  <a:pt x="5572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내용 개체 틀 3" descr="사람, 쥐고있는, 빨간색, 남자이(가) 표시된 사진&#10;&#10;자동 생성된 설명">
            <a:extLst>
              <a:ext uri="{FF2B5EF4-FFF2-40B4-BE49-F238E27FC236}">
                <a16:creationId xmlns:a16="http://schemas.microsoft.com/office/drawing/2014/main" id="{75D96761-DA6D-46C1-BFA0-F016B81866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82" r="26429" b="-3"/>
          <a:stretch/>
        </p:blipFill>
        <p:spPr>
          <a:xfrm>
            <a:off x="4872015" y="4208462"/>
            <a:ext cx="2066544" cy="2649538"/>
          </a:xfrm>
          <a:prstGeom prst="rect">
            <a:avLst/>
          </a:prstGeom>
        </p:spPr>
      </p:pic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1DA352D3-28B1-424D-A783-EBF704C99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23" y="3264408"/>
            <a:ext cx="4775115" cy="3593591"/>
          </a:xfrm>
        </p:spPr>
        <p:txBody>
          <a:bodyPr>
            <a:normAutofit/>
          </a:bodyPr>
          <a:lstStyle/>
          <a:p>
            <a:r>
              <a:rPr lang="ko-KR" altLang="en-US" dirty="0"/>
              <a:t>줄을 이용해 소리를 내요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재료</a:t>
            </a:r>
            <a:r>
              <a:rPr lang="en-US" altLang="ko-KR" dirty="0"/>
              <a:t>: </a:t>
            </a:r>
            <a:r>
              <a:rPr lang="ko-KR" altLang="en-US" dirty="0"/>
              <a:t>나무와 실크로 된 줄로 만들어요</a:t>
            </a:r>
            <a:r>
              <a:rPr lang="en-US" altLang="ko-KR" dirty="0"/>
              <a:t>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55ABB-984A-4A9F-966F-1EF2D254B6C3}"/>
              </a:ext>
            </a:extLst>
          </p:cNvPr>
          <p:cNvSpPr txBox="1"/>
          <p:nvPr/>
        </p:nvSpPr>
        <p:spPr>
          <a:xfrm>
            <a:off x="5019675" y="382385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가야금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4F74A7-D0B4-4C80-8956-8C1EE7E21C82}"/>
              </a:ext>
            </a:extLst>
          </p:cNvPr>
          <p:cNvSpPr txBox="1"/>
          <p:nvPr/>
        </p:nvSpPr>
        <p:spPr>
          <a:xfrm>
            <a:off x="1668727" y="426116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거문고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868B91-8752-4FDE-B148-6BC58E0B9BE6}"/>
              </a:ext>
            </a:extLst>
          </p:cNvPr>
          <p:cNvSpPr txBox="1"/>
          <p:nvPr/>
        </p:nvSpPr>
        <p:spPr>
          <a:xfrm>
            <a:off x="6437802" y="4208461"/>
            <a:ext cx="60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해금</a:t>
            </a:r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A49A3E8-00D8-4A2A-AA12-683B12B94F22}"/>
              </a:ext>
            </a:extLst>
          </p:cNvPr>
          <p:cNvSpPr/>
          <p:nvPr/>
        </p:nvSpPr>
        <p:spPr>
          <a:xfrm>
            <a:off x="4036497" y="4208461"/>
            <a:ext cx="733424" cy="31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아쟁</a:t>
            </a:r>
          </a:p>
        </p:txBody>
      </p:sp>
      <p:pic>
        <p:nvPicPr>
          <p:cNvPr id="30" name="그림 29" descr="테이블, 남자, 창문, 앉아있는이(가) 표시된 사진&#10;&#10;자동 생성된 설명">
            <a:extLst>
              <a:ext uri="{FF2B5EF4-FFF2-40B4-BE49-F238E27FC236}">
                <a16:creationId xmlns:a16="http://schemas.microsoft.com/office/drawing/2014/main" id="{C2135643-6133-4301-8BE2-9F9A9EB68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701" y="5143295"/>
            <a:ext cx="2207314" cy="14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58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39E7F0-A40B-4F95-A93B-AD9F3BB2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ko-KR" altLang="en-US" sz="4000"/>
              <a:t>타악기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E50B166-BE80-4E0F-ADFB-A05A68AF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46" y="2380893"/>
            <a:ext cx="4027793" cy="3940844"/>
          </a:xfrm>
        </p:spPr>
        <p:txBody>
          <a:bodyPr>
            <a:normAutofit/>
          </a:bodyPr>
          <a:lstStyle/>
          <a:p>
            <a:r>
              <a:rPr lang="ko-KR" altLang="en-US" dirty="0"/>
              <a:t>치면서 소리를 내요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재료</a:t>
            </a:r>
            <a:r>
              <a:rPr lang="en-US" altLang="ko-KR" dirty="0"/>
              <a:t>:  </a:t>
            </a:r>
            <a:r>
              <a:rPr lang="ko-KR" altLang="en-US" dirty="0"/>
              <a:t>나무와 가죽으로 만들어요</a:t>
            </a:r>
            <a:r>
              <a:rPr lang="en-US" altLang="ko-KR" dirty="0"/>
              <a:t>. </a:t>
            </a:r>
          </a:p>
        </p:txBody>
      </p:sp>
      <p:pic>
        <p:nvPicPr>
          <p:cNvPr id="7" name="그림 6" descr="앉아있는, 남자, 음식, 테이블이(가) 표시된 사진&#10;&#10;자동 생성된 설명">
            <a:extLst>
              <a:ext uri="{FF2B5EF4-FFF2-40B4-BE49-F238E27FC236}">
                <a16:creationId xmlns:a16="http://schemas.microsoft.com/office/drawing/2014/main" id="{2058EADA-E829-41D3-925E-C4F165F4B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6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58F1CB-1D12-4A15-83FD-4422CD64FF06}"/>
              </a:ext>
            </a:extLst>
          </p:cNvPr>
          <p:cNvSpPr txBox="1"/>
          <p:nvPr/>
        </p:nvSpPr>
        <p:spPr>
          <a:xfrm>
            <a:off x="4043707" y="5592823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장구</a:t>
            </a:r>
          </a:p>
        </p:txBody>
      </p:sp>
    </p:spTree>
    <p:extLst>
      <p:ext uri="{BB962C8B-B14F-4D97-AF65-F5344CB8AC3E}">
        <p14:creationId xmlns:p14="http://schemas.microsoft.com/office/powerpoint/2010/main" val="2443463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2348" y="0"/>
            <a:ext cx="3069771" cy="1293028"/>
          </a:xfrm>
        </p:spPr>
        <p:txBody>
          <a:bodyPr/>
          <a:lstStyle/>
          <a:p>
            <a:r>
              <a:rPr lang="ko-KR" altLang="en-US" dirty="0"/>
              <a:t>가야금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199" y="6019799"/>
            <a:ext cx="7467599" cy="664029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악기에 무엇이 새겨져 있을까요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해</a:t>
            </a:r>
            <a:r>
              <a:rPr lang="en-US" altLang="ko-KR" dirty="0"/>
              <a:t>, </a:t>
            </a:r>
            <a:r>
              <a:rPr lang="ko-KR" altLang="en-US" dirty="0"/>
              <a:t>달</a:t>
            </a:r>
            <a:r>
              <a:rPr lang="en-US" altLang="ko-KR" dirty="0"/>
              <a:t>, </a:t>
            </a:r>
            <a:r>
              <a:rPr lang="ko-KR" altLang="en-US" dirty="0"/>
              <a:t>구름</a:t>
            </a:r>
            <a:r>
              <a:rPr lang="en-US" altLang="ko-KR" dirty="0"/>
              <a:t>, </a:t>
            </a:r>
            <a:r>
              <a:rPr lang="ko-KR" altLang="en-US" dirty="0"/>
              <a:t>동물</a:t>
            </a:r>
            <a:r>
              <a:rPr lang="en-US" altLang="ko-KR" dirty="0"/>
              <a:t>, 12</a:t>
            </a:r>
            <a:r>
              <a:rPr lang="ko-KR" altLang="en-US" dirty="0"/>
              <a:t>개월</a:t>
            </a:r>
            <a:r>
              <a:rPr lang="en-US" altLang="ko-KR" dirty="0"/>
              <a:t> </a:t>
            </a:r>
            <a:endParaRPr lang="en-US" dirty="0"/>
          </a:p>
        </p:txBody>
      </p:sp>
      <p:pic>
        <p:nvPicPr>
          <p:cNvPr id="1026" name="Picture 2" descr="G:\CPS\PL,PD\가야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55915"/>
            <a:ext cx="7834091" cy="47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2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900" y="0"/>
            <a:ext cx="3867150" cy="819150"/>
          </a:xfrm>
        </p:spPr>
        <p:txBody>
          <a:bodyPr>
            <a:normAutofit/>
          </a:bodyPr>
          <a:lstStyle/>
          <a:p>
            <a:r>
              <a:rPr lang="en-US" altLang="ko-KR" dirty="0"/>
              <a:t>KEY WORDS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43938396"/>
              </p:ext>
            </p:extLst>
          </p:nvPr>
        </p:nvGraphicFramePr>
        <p:xfrm>
          <a:off x="760335" y="238124"/>
          <a:ext cx="8459866" cy="661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371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C1A6A9-086A-4306-80A4-3638FD6B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749" y="75075"/>
            <a:ext cx="10178322" cy="902078"/>
          </a:xfrm>
        </p:spPr>
        <p:txBody>
          <a:bodyPr/>
          <a:lstStyle/>
          <a:p>
            <a:r>
              <a:rPr lang="ko-KR" altLang="en-US" dirty="0" err="1"/>
              <a:t>카보드</a:t>
            </a:r>
            <a:r>
              <a:rPr lang="ko-KR" altLang="en-US" dirty="0"/>
              <a:t> 가야금 만들기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8264DE-CB8B-44B1-B141-05EEC7BAB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5575" y="238126"/>
            <a:ext cx="1409700" cy="3593591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준비물</a:t>
            </a:r>
            <a:endParaRPr lang="en-US" altLang="ko-KR" dirty="0"/>
          </a:p>
          <a:p>
            <a:r>
              <a:rPr lang="ko-KR" altLang="en-US" dirty="0" err="1"/>
              <a:t>카보드</a:t>
            </a:r>
            <a:endParaRPr lang="en-US" altLang="ko-KR" dirty="0"/>
          </a:p>
          <a:p>
            <a:r>
              <a:rPr lang="ko-KR" altLang="en-US" dirty="0"/>
              <a:t>끈</a:t>
            </a: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D2EF2-7E04-49F4-8DE4-4B8E12859A88}"/>
              </a:ext>
            </a:extLst>
          </p:cNvPr>
          <p:cNvSpPr txBox="1"/>
          <p:nvPr/>
        </p:nvSpPr>
        <p:spPr>
          <a:xfrm>
            <a:off x="1090874" y="977153"/>
            <a:ext cx="89114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err="1"/>
              <a:t>카보드를</a:t>
            </a:r>
            <a:r>
              <a:rPr lang="ko-KR" altLang="en-US" sz="2800" dirty="0"/>
              <a:t> 직사각형으로 잘라요</a:t>
            </a:r>
            <a:r>
              <a:rPr lang="en-US" altLang="ko-KR" sz="2800" dirty="0"/>
              <a:t>. </a:t>
            </a:r>
          </a:p>
          <a:p>
            <a:pPr marL="342900" indent="-342900">
              <a:buAutoNum type="arabicPeriod"/>
            </a:pPr>
            <a:r>
              <a:rPr lang="ko-KR" altLang="en-US" sz="2800" dirty="0"/>
              <a:t>나만의 상징과 뜻을 가야금 </a:t>
            </a:r>
            <a:r>
              <a:rPr lang="ko-KR" altLang="en-US" sz="2800" dirty="0" err="1"/>
              <a:t>카보드에</a:t>
            </a:r>
            <a:r>
              <a:rPr lang="ko-KR" altLang="en-US" sz="2800" dirty="0"/>
              <a:t> 그려요</a:t>
            </a:r>
            <a:r>
              <a:rPr lang="en-US" altLang="ko-KR" sz="2800" dirty="0"/>
              <a:t>. (</a:t>
            </a:r>
            <a:r>
              <a:rPr lang="ko-KR" altLang="en-US" sz="2800" dirty="0"/>
              <a:t>예</a:t>
            </a:r>
            <a:r>
              <a:rPr lang="en-US" altLang="ko-KR" sz="2800" dirty="0"/>
              <a:t>: </a:t>
            </a:r>
            <a:r>
              <a:rPr lang="ko-KR" altLang="en-US" sz="2800" dirty="0"/>
              <a:t>계절</a:t>
            </a:r>
            <a:r>
              <a:rPr lang="en-US" altLang="ko-KR" sz="2800" dirty="0"/>
              <a:t>)</a:t>
            </a:r>
          </a:p>
          <a:p>
            <a:pPr marL="342900" indent="-342900">
              <a:buAutoNum type="arabicPeriod"/>
            </a:pPr>
            <a:r>
              <a:rPr lang="en-US" altLang="ko-KR" sz="2800" dirty="0"/>
              <a:t>6-8</a:t>
            </a:r>
            <a:r>
              <a:rPr lang="ko-KR" altLang="en-US" sz="2800" dirty="0"/>
              <a:t>개의 구멍을 위와 아래에 만들어요</a:t>
            </a:r>
            <a:r>
              <a:rPr lang="en-US" altLang="ko-KR" sz="2800" dirty="0"/>
              <a:t>.  </a:t>
            </a:r>
          </a:p>
          <a:p>
            <a:pPr marL="342900" indent="-342900">
              <a:buAutoNum type="arabicPeriod"/>
            </a:pPr>
            <a:r>
              <a:rPr lang="ko-KR" altLang="en-US" sz="2800" dirty="0" err="1"/>
              <a:t>윗</a:t>
            </a:r>
            <a:r>
              <a:rPr lang="ko-KR" altLang="en-US" sz="2800" dirty="0"/>
              <a:t> 구멍에 끈을 매듭짓고 아래의 구멍에 연결해서 묶어요</a:t>
            </a:r>
            <a:r>
              <a:rPr lang="en-US" altLang="ko-KR" sz="2800" dirty="0"/>
              <a:t>.</a:t>
            </a:r>
          </a:p>
          <a:p>
            <a:pPr marL="342900" indent="-342900">
              <a:buAutoNum type="arabicPeriod"/>
            </a:pPr>
            <a:r>
              <a:rPr lang="ko-KR" altLang="en-US" sz="2800" dirty="0"/>
              <a:t>끈들을 모아서 가야금 아래 부분처럼 묶어요</a:t>
            </a:r>
            <a:r>
              <a:rPr lang="en-US" altLang="ko-KR" sz="2800" dirty="0"/>
              <a:t>. </a:t>
            </a:r>
          </a:p>
        </p:txBody>
      </p:sp>
      <p:pic>
        <p:nvPicPr>
          <p:cNvPr id="6" name="그림 5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FEFFE5FC-4814-410F-99F4-D95FD1652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38327" y="2884264"/>
            <a:ext cx="2122562" cy="4017468"/>
          </a:xfrm>
          <a:prstGeom prst="rect">
            <a:avLst/>
          </a:prstGeom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C601649F-EAB0-4095-8859-57C716243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84391"/>
            <a:ext cx="1913338" cy="367360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1B7AD4B-B684-4738-BDDD-B7666EF1F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693" y="2017059"/>
            <a:ext cx="3201307" cy="4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8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8FF53C-4602-482C-987E-C4B9ADE6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443" y="147918"/>
            <a:ext cx="10018713" cy="1752599"/>
          </a:xfrm>
        </p:spPr>
        <p:txBody>
          <a:bodyPr/>
          <a:lstStyle/>
          <a:p>
            <a:r>
              <a:rPr lang="en-US" altLang="ko-KR" dirty="0"/>
              <a:t>Lesson 1 keywords</a:t>
            </a:r>
            <a:br>
              <a:rPr lang="en-US" altLang="ko-KR" dirty="0"/>
            </a:br>
            <a:r>
              <a:rPr lang="en-US" altLang="ko-KR" dirty="0"/>
              <a:t>                                                                </a:t>
            </a:r>
            <a:r>
              <a:rPr lang="ko-KR" altLang="en-US" sz="3200" dirty="0"/>
              <a:t>지리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5CD0C-2C84-421E-B429-404F26D93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449" y="1900517"/>
            <a:ext cx="7425725" cy="4287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7200" dirty="0"/>
              <a:t>[</a:t>
            </a:r>
            <a:r>
              <a:rPr lang="ko-KR" altLang="en-US" sz="7200" dirty="0">
                <a:solidFill>
                  <a:srgbClr val="00B0F0"/>
                </a:solidFill>
              </a:rPr>
              <a:t>민요</a:t>
            </a:r>
            <a:r>
              <a:rPr lang="en-US" altLang="ko-KR" sz="7200" dirty="0"/>
              <a:t>] </a:t>
            </a:r>
            <a:r>
              <a:rPr lang="ko-KR" altLang="en-US" sz="7200" dirty="0"/>
              <a:t>지역과 특징</a:t>
            </a:r>
            <a:endParaRPr lang="en-US" altLang="ko-KR" sz="5400" dirty="0"/>
          </a:p>
          <a:p>
            <a:r>
              <a:rPr lang="ko-KR" altLang="en-US" sz="5400" dirty="0"/>
              <a:t>경기도 </a:t>
            </a:r>
            <a:endParaRPr lang="en-US" altLang="ko-KR" sz="5400" dirty="0"/>
          </a:p>
          <a:p>
            <a:r>
              <a:rPr lang="ko-KR" altLang="en-US" sz="5400" dirty="0"/>
              <a:t>수도</a:t>
            </a:r>
            <a:endParaRPr lang="en-US" altLang="ko-KR" sz="5400" dirty="0"/>
          </a:p>
          <a:p>
            <a:r>
              <a:rPr lang="ko-KR" altLang="en-US" sz="5400" dirty="0"/>
              <a:t>서울</a:t>
            </a:r>
            <a:endParaRPr lang="en-US" altLang="ko-KR" sz="5400" dirty="0"/>
          </a:p>
          <a:p>
            <a:r>
              <a:rPr lang="ko-KR" altLang="en-US" sz="5400" dirty="0"/>
              <a:t>궁</a:t>
            </a:r>
            <a:endParaRPr lang="en-US" altLang="ko-KR" sz="5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2FFC922-9E30-4ABC-A4CD-05F9795F82C0}"/>
              </a:ext>
            </a:extLst>
          </p:cNvPr>
          <p:cNvSpPr/>
          <p:nvPr/>
        </p:nvSpPr>
        <p:spPr>
          <a:xfrm>
            <a:off x="4515853" y="6402305"/>
            <a:ext cx="7275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i="1" dirty="0">
                <a:latin typeface="+mn-ea"/>
              </a:rPr>
              <a:t>(</a:t>
            </a:r>
            <a:r>
              <a:rPr lang="ko-KR" altLang="ko-KR" sz="1400" b="1" i="1" dirty="0">
                <a:latin typeface="+mn-ea"/>
              </a:rPr>
              <a:t>GE1-1   </a:t>
            </a:r>
            <a:r>
              <a:rPr lang="ko-KR" altLang="ko-KR" sz="1400" i="1" dirty="0" err="1">
                <a:latin typeface="Arial" panose="020B0604020202020204" pitchFamily="34" charset="0"/>
              </a:rPr>
              <a:t>describes</a:t>
            </a:r>
            <a:r>
              <a:rPr lang="ko-KR" altLang="ko-KR" sz="1400" i="1" dirty="0">
                <a:latin typeface="Arial" panose="020B0604020202020204" pitchFamily="34" charset="0"/>
              </a:rPr>
              <a:t> </a:t>
            </a:r>
            <a:r>
              <a:rPr lang="ko-KR" altLang="ko-KR" sz="1400" i="1" dirty="0" err="1">
                <a:latin typeface="Arial" panose="020B0604020202020204" pitchFamily="34" charset="0"/>
              </a:rPr>
              <a:t>the</a:t>
            </a:r>
            <a:r>
              <a:rPr lang="ko-KR" altLang="ko-KR" sz="1400" i="1" dirty="0">
                <a:latin typeface="Arial" panose="020B0604020202020204" pitchFamily="34" charset="0"/>
              </a:rPr>
              <a:t> </a:t>
            </a:r>
            <a:r>
              <a:rPr lang="ko-KR" altLang="ko-KR" sz="1400" i="1" dirty="0" err="1">
                <a:latin typeface="Arial" panose="020B0604020202020204" pitchFamily="34" charset="0"/>
              </a:rPr>
              <a:t>features</a:t>
            </a:r>
            <a:r>
              <a:rPr lang="ko-KR" altLang="ko-KR" sz="1400" i="1" dirty="0">
                <a:latin typeface="Arial" panose="020B0604020202020204" pitchFamily="34" charset="0"/>
              </a:rPr>
              <a:t> of </a:t>
            </a:r>
            <a:r>
              <a:rPr lang="ko-KR" altLang="ko-KR" sz="1400" i="1" dirty="0" err="1">
                <a:latin typeface="Arial" panose="020B0604020202020204" pitchFamily="34" charset="0"/>
              </a:rPr>
              <a:t>places</a:t>
            </a:r>
            <a:r>
              <a:rPr lang="ko-KR" altLang="ko-KR" sz="1400" i="1" dirty="0">
                <a:latin typeface="Arial" panose="020B0604020202020204" pitchFamily="34" charset="0"/>
              </a:rPr>
              <a:t> and </a:t>
            </a:r>
            <a:r>
              <a:rPr lang="ko-KR" altLang="ko-KR" sz="1400" i="1" dirty="0" err="1">
                <a:latin typeface="Arial" panose="020B0604020202020204" pitchFamily="34" charset="0"/>
              </a:rPr>
              <a:t>the</a:t>
            </a:r>
            <a:r>
              <a:rPr lang="ko-KR" altLang="ko-KR" sz="1400" i="1" dirty="0">
                <a:latin typeface="Arial" panose="020B0604020202020204" pitchFamily="34" charset="0"/>
              </a:rPr>
              <a:t> </a:t>
            </a:r>
            <a:r>
              <a:rPr lang="ko-KR" altLang="ko-KR" sz="1400" i="1" dirty="0" err="1">
                <a:latin typeface="Arial" panose="020B0604020202020204" pitchFamily="34" charset="0"/>
              </a:rPr>
              <a:t>connections</a:t>
            </a:r>
            <a:r>
              <a:rPr lang="ko-KR" altLang="ko-KR" sz="1400" i="1" dirty="0">
                <a:latin typeface="Arial" panose="020B0604020202020204" pitchFamily="34" charset="0"/>
              </a:rPr>
              <a:t> </a:t>
            </a:r>
            <a:r>
              <a:rPr lang="ko-KR" altLang="ko-KR" sz="1400" i="1" dirty="0" err="1">
                <a:latin typeface="Arial" panose="020B0604020202020204" pitchFamily="34" charset="0"/>
              </a:rPr>
              <a:t>people</a:t>
            </a:r>
            <a:r>
              <a:rPr lang="ko-KR" altLang="ko-KR" sz="1400" i="1" dirty="0">
                <a:latin typeface="Arial" panose="020B0604020202020204" pitchFamily="34" charset="0"/>
              </a:rPr>
              <a:t> </a:t>
            </a:r>
            <a:r>
              <a:rPr lang="ko-KR" altLang="ko-KR" sz="1400" i="1" dirty="0" err="1">
                <a:latin typeface="Arial" panose="020B0604020202020204" pitchFamily="34" charset="0"/>
              </a:rPr>
              <a:t>have</a:t>
            </a:r>
            <a:r>
              <a:rPr lang="ko-KR" altLang="ko-KR" sz="1400" i="1" dirty="0">
                <a:latin typeface="Arial" panose="020B0604020202020204" pitchFamily="34" charset="0"/>
              </a:rPr>
              <a:t> </a:t>
            </a:r>
            <a:r>
              <a:rPr lang="ko-KR" altLang="ko-KR" sz="1400" i="1" dirty="0" err="1">
                <a:latin typeface="Arial" panose="020B0604020202020204" pitchFamily="34" charset="0"/>
              </a:rPr>
              <a:t>with</a:t>
            </a:r>
            <a:r>
              <a:rPr lang="ko-KR" altLang="ko-KR" sz="1400" i="1" dirty="0">
                <a:latin typeface="Arial" panose="020B0604020202020204" pitchFamily="34" charset="0"/>
              </a:rPr>
              <a:t> </a:t>
            </a:r>
            <a:r>
              <a:rPr lang="ko-KR" altLang="ko-KR" sz="1400" i="1" dirty="0" err="1">
                <a:latin typeface="Arial" panose="020B0604020202020204" pitchFamily="34" charset="0"/>
              </a:rPr>
              <a:t>places</a:t>
            </a:r>
            <a:r>
              <a:rPr lang="en-US" altLang="ko-KR" sz="1400" i="1" dirty="0">
                <a:latin typeface="Arial" panose="020B0604020202020204" pitchFamily="34" charset="0"/>
              </a:rPr>
              <a:t>)</a:t>
            </a:r>
            <a:endParaRPr lang="en-US" altLang="ko-K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0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90725" y="1331000"/>
            <a:ext cx="4607188" cy="576262"/>
          </a:xfrm>
        </p:spPr>
        <p:txBody>
          <a:bodyPr/>
          <a:lstStyle/>
          <a:p>
            <a:pPr algn="ctr"/>
            <a:r>
              <a:rPr lang="ko-KR" altLang="en-US" sz="3200" dirty="0"/>
              <a:t>중앙</a:t>
            </a:r>
            <a:endParaRPr lang="en-US" altLang="ko-KR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604" y="1472142"/>
            <a:ext cx="3534928" cy="503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2BD382-E886-47C8-A3B0-8612957A5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4948" y="6218"/>
            <a:ext cx="7327052" cy="692768"/>
          </a:xfrm>
        </p:spPr>
        <p:txBody>
          <a:bodyPr/>
          <a:lstStyle/>
          <a:p>
            <a:r>
              <a:rPr lang="ko-KR" altLang="en-US" sz="3200" dirty="0"/>
              <a:t>민요</a:t>
            </a:r>
            <a:r>
              <a:rPr lang="en-US" altLang="ko-KR" sz="3200" dirty="0"/>
              <a:t>=</a:t>
            </a:r>
            <a:r>
              <a:rPr lang="ko-KR" altLang="en-US" sz="3200" dirty="0"/>
              <a:t>지역과 특징</a:t>
            </a:r>
          </a:p>
        </p:txBody>
      </p:sp>
      <p:sp>
        <p:nvSpPr>
          <p:cNvPr id="7" name="Freeform 6"/>
          <p:cNvSpPr/>
          <p:nvPr/>
        </p:nvSpPr>
        <p:spPr>
          <a:xfrm>
            <a:off x="2095036" y="3429000"/>
            <a:ext cx="1211072" cy="1164625"/>
          </a:xfrm>
          <a:custGeom>
            <a:avLst/>
            <a:gdLst>
              <a:gd name="connsiteX0" fmla="*/ 592372 w 1705555"/>
              <a:gd name="connsiteY0" fmla="*/ 759350 h 1526651"/>
              <a:gd name="connsiteX1" fmla="*/ 568519 w 1705555"/>
              <a:gd name="connsiteY1" fmla="*/ 763325 h 1526651"/>
              <a:gd name="connsiteX2" fmla="*/ 560567 w 1705555"/>
              <a:gd name="connsiteY2" fmla="*/ 771277 h 1526651"/>
              <a:gd name="connsiteX3" fmla="*/ 548640 w 1705555"/>
              <a:gd name="connsiteY3" fmla="*/ 795131 h 1526651"/>
              <a:gd name="connsiteX4" fmla="*/ 532738 w 1705555"/>
              <a:gd name="connsiteY4" fmla="*/ 846814 h 1526651"/>
              <a:gd name="connsiteX5" fmla="*/ 520811 w 1705555"/>
              <a:gd name="connsiteY5" fmla="*/ 850790 h 1526651"/>
              <a:gd name="connsiteX6" fmla="*/ 504908 w 1705555"/>
              <a:gd name="connsiteY6" fmla="*/ 910425 h 1526651"/>
              <a:gd name="connsiteX7" fmla="*/ 492981 w 1705555"/>
              <a:gd name="connsiteY7" fmla="*/ 914400 h 1526651"/>
              <a:gd name="connsiteX8" fmla="*/ 445273 w 1705555"/>
              <a:gd name="connsiteY8" fmla="*/ 910425 h 1526651"/>
              <a:gd name="connsiteX9" fmla="*/ 433346 w 1705555"/>
              <a:gd name="connsiteY9" fmla="*/ 906449 h 1526651"/>
              <a:gd name="connsiteX10" fmla="*/ 409492 w 1705555"/>
              <a:gd name="connsiteY10" fmla="*/ 918376 h 1526651"/>
              <a:gd name="connsiteX11" fmla="*/ 337931 w 1705555"/>
              <a:gd name="connsiteY11" fmla="*/ 914400 h 1526651"/>
              <a:gd name="connsiteX12" fmla="*/ 333955 w 1705555"/>
              <a:gd name="connsiteY12" fmla="*/ 902473 h 1526651"/>
              <a:gd name="connsiteX13" fmla="*/ 310101 w 1705555"/>
              <a:gd name="connsiteY13" fmla="*/ 886571 h 1526651"/>
              <a:gd name="connsiteX14" fmla="*/ 290223 w 1705555"/>
              <a:gd name="connsiteY14" fmla="*/ 874644 h 1526651"/>
              <a:gd name="connsiteX15" fmla="*/ 278296 w 1705555"/>
              <a:gd name="connsiteY15" fmla="*/ 866692 h 1526651"/>
              <a:gd name="connsiteX16" fmla="*/ 262393 w 1705555"/>
              <a:gd name="connsiteY16" fmla="*/ 862717 h 1526651"/>
              <a:gd name="connsiteX17" fmla="*/ 266369 w 1705555"/>
              <a:gd name="connsiteY17" fmla="*/ 830911 h 1526651"/>
              <a:gd name="connsiteX18" fmla="*/ 274320 w 1705555"/>
              <a:gd name="connsiteY18" fmla="*/ 818985 h 1526651"/>
              <a:gd name="connsiteX19" fmla="*/ 258418 w 1705555"/>
              <a:gd name="connsiteY19" fmla="*/ 811033 h 1526651"/>
              <a:gd name="connsiteX20" fmla="*/ 238539 w 1705555"/>
              <a:gd name="connsiteY20" fmla="*/ 815009 h 1526651"/>
              <a:gd name="connsiteX21" fmla="*/ 218661 w 1705555"/>
              <a:gd name="connsiteY21" fmla="*/ 822960 h 1526651"/>
              <a:gd name="connsiteX22" fmla="*/ 143124 w 1705555"/>
              <a:gd name="connsiteY22" fmla="*/ 818985 h 1526651"/>
              <a:gd name="connsiteX23" fmla="*/ 127221 w 1705555"/>
              <a:gd name="connsiteY23" fmla="*/ 815009 h 1526651"/>
              <a:gd name="connsiteX24" fmla="*/ 143124 w 1705555"/>
              <a:gd name="connsiteY24" fmla="*/ 783204 h 1526651"/>
              <a:gd name="connsiteX25" fmla="*/ 163002 w 1705555"/>
              <a:gd name="connsiteY25" fmla="*/ 755374 h 1526651"/>
              <a:gd name="connsiteX26" fmla="*/ 166978 w 1705555"/>
              <a:gd name="connsiteY26" fmla="*/ 739471 h 1526651"/>
              <a:gd name="connsiteX27" fmla="*/ 174929 w 1705555"/>
              <a:gd name="connsiteY27" fmla="*/ 711642 h 1526651"/>
              <a:gd name="connsiteX28" fmla="*/ 155051 w 1705555"/>
              <a:gd name="connsiteY28" fmla="*/ 695739 h 1526651"/>
              <a:gd name="connsiteX29" fmla="*/ 143124 w 1705555"/>
              <a:gd name="connsiteY29" fmla="*/ 687788 h 1526651"/>
              <a:gd name="connsiteX30" fmla="*/ 111319 w 1705555"/>
              <a:gd name="connsiteY30" fmla="*/ 679837 h 1526651"/>
              <a:gd name="connsiteX31" fmla="*/ 99392 w 1705555"/>
              <a:gd name="connsiteY31" fmla="*/ 671885 h 1526651"/>
              <a:gd name="connsiteX32" fmla="*/ 87465 w 1705555"/>
              <a:gd name="connsiteY32" fmla="*/ 667910 h 1526651"/>
              <a:gd name="connsiteX33" fmla="*/ 79513 w 1705555"/>
              <a:gd name="connsiteY33" fmla="*/ 659958 h 1526651"/>
              <a:gd name="connsiteX34" fmla="*/ 11927 w 1705555"/>
              <a:gd name="connsiteY34" fmla="*/ 663934 h 1526651"/>
              <a:gd name="connsiteX35" fmla="*/ 7952 w 1705555"/>
              <a:gd name="connsiteY35" fmla="*/ 652007 h 1526651"/>
              <a:gd name="connsiteX36" fmla="*/ 0 w 1705555"/>
              <a:gd name="connsiteY36" fmla="*/ 644056 h 1526651"/>
              <a:gd name="connsiteX37" fmla="*/ 3976 w 1705555"/>
              <a:gd name="connsiteY37" fmla="*/ 608275 h 1526651"/>
              <a:gd name="connsiteX38" fmla="*/ 15903 w 1705555"/>
              <a:gd name="connsiteY38" fmla="*/ 600324 h 1526651"/>
              <a:gd name="connsiteX39" fmla="*/ 83489 w 1705555"/>
              <a:gd name="connsiteY39" fmla="*/ 584421 h 1526651"/>
              <a:gd name="connsiteX40" fmla="*/ 99392 w 1705555"/>
              <a:gd name="connsiteY40" fmla="*/ 449249 h 1526651"/>
              <a:gd name="connsiteX41" fmla="*/ 115294 w 1705555"/>
              <a:gd name="connsiteY41" fmla="*/ 429371 h 1526651"/>
              <a:gd name="connsiteX42" fmla="*/ 131197 w 1705555"/>
              <a:gd name="connsiteY42" fmla="*/ 413468 h 1526651"/>
              <a:gd name="connsiteX43" fmla="*/ 155051 w 1705555"/>
              <a:gd name="connsiteY43" fmla="*/ 397565 h 1526651"/>
              <a:gd name="connsiteX44" fmla="*/ 166978 w 1705555"/>
              <a:gd name="connsiteY44" fmla="*/ 389614 h 1526651"/>
              <a:gd name="connsiteX45" fmla="*/ 170953 w 1705555"/>
              <a:gd name="connsiteY45" fmla="*/ 377687 h 1526651"/>
              <a:gd name="connsiteX46" fmla="*/ 178905 w 1705555"/>
              <a:gd name="connsiteY46" fmla="*/ 369736 h 1526651"/>
              <a:gd name="connsiteX47" fmla="*/ 182880 w 1705555"/>
              <a:gd name="connsiteY47" fmla="*/ 353833 h 1526651"/>
              <a:gd name="connsiteX48" fmla="*/ 178905 w 1705555"/>
              <a:gd name="connsiteY48" fmla="*/ 341906 h 1526651"/>
              <a:gd name="connsiteX49" fmla="*/ 182880 w 1705555"/>
              <a:gd name="connsiteY49" fmla="*/ 318052 h 1526651"/>
              <a:gd name="connsiteX50" fmla="*/ 194807 w 1705555"/>
              <a:gd name="connsiteY50" fmla="*/ 314077 h 1526651"/>
              <a:gd name="connsiteX51" fmla="*/ 254442 w 1705555"/>
              <a:gd name="connsiteY51" fmla="*/ 310101 h 1526651"/>
              <a:gd name="connsiteX52" fmla="*/ 266369 w 1705555"/>
              <a:gd name="connsiteY52" fmla="*/ 302150 h 1526651"/>
              <a:gd name="connsiteX53" fmla="*/ 274320 w 1705555"/>
              <a:gd name="connsiteY53" fmla="*/ 294198 h 1526651"/>
              <a:gd name="connsiteX54" fmla="*/ 286247 w 1705555"/>
              <a:gd name="connsiteY54" fmla="*/ 290223 h 1526651"/>
              <a:gd name="connsiteX55" fmla="*/ 306125 w 1705555"/>
              <a:gd name="connsiteY55" fmla="*/ 298174 h 1526651"/>
              <a:gd name="connsiteX56" fmla="*/ 322028 w 1705555"/>
              <a:gd name="connsiteY56" fmla="*/ 306125 h 1526651"/>
              <a:gd name="connsiteX57" fmla="*/ 349858 w 1705555"/>
              <a:gd name="connsiteY57" fmla="*/ 314077 h 1526651"/>
              <a:gd name="connsiteX58" fmla="*/ 385639 w 1705555"/>
              <a:gd name="connsiteY58" fmla="*/ 310101 h 1526651"/>
              <a:gd name="connsiteX59" fmla="*/ 405517 w 1705555"/>
              <a:gd name="connsiteY59" fmla="*/ 298174 h 1526651"/>
              <a:gd name="connsiteX60" fmla="*/ 425395 w 1705555"/>
              <a:gd name="connsiteY60" fmla="*/ 294198 h 1526651"/>
              <a:gd name="connsiteX61" fmla="*/ 469127 w 1705555"/>
              <a:gd name="connsiteY61" fmla="*/ 298174 h 1526651"/>
              <a:gd name="connsiteX62" fmla="*/ 481054 w 1705555"/>
              <a:gd name="connsiteY62" fmla="*/ 302150 h 1526651"/>
              <a:gd name="connsiteX63" fmla="*/ 500932 w 1705555"/>
              <a:gd name="connsiteY63" fmla="*/ 298174 h 1526651"/>
              <a:gd name="connsiteX64" fmla="*/ 504908 w 1705555"/>
              <a:gd name="connsiteY64" fmla="*/ 286247 h 1526651"/>
              <a:gd name="connsiteX65" fmla="*/ 496957 w 1705555"/>
              <a:gd name="connsiteY65" fmla="*/ 262393 h 1526651"/>
              <a:gd name="connsiteX66" fmla="*/ 500932 w 1705555"/>
              <a:gd name="connsiteY66" fmla="*/ 222637 h 1526651"/>
              <a:gd name="connsiteX67" fmla="*/ 592372 w 1705555"/>
              <a:gd name="connsiteY67" fmla="*/ 218661 h 1526651"/>
              <a:gd name="connsiteX68" fmla="*/ 616226 w 1705555"/>
              <a:gd name="connsiteY68" fmla="*/ 210710 h 1526651"/>
              <a:gd name="connsiteX69" fmla="*/ 644056 w 1705555"/>
              <a:gd name="connsiteY69" fmla="*/ 206734 h 1526651"/>
              <a:gd name="connsiteX70" fmla="*/ 679837 w 1705555"/>
              <a:gd name="connsiteY70" fmla="*/ 226612 h 1526651"/>
              <a:gd name="connsiteX71" fmla="*/ 683812 w 1705555"/>
              <a:gd name="connsiteY71" fmla="*/ 238539 h 1526651"/>
              <a:gd name="connsiteX72" fmla="*/ 691764 w 1705555"/>
              <a:gd name="connsiteY72" fmla="*/ 246491 h 1526651"/>
              <a:gd name="connsiteX73" fmla="*/ 707666 w 1705555"/>
              <a:gd name="connsiteY73" fmla="*/ 262393 h 1526651"/>
              <a:gd name="connsiteX74" fmla="*/ 723569 w 1705555"/>
              <a:gd name="connsiteY74" fmla="*/ 282271 h 1526651"/>
              <a:gd name="connsiteX75" fmla="*/ 755374 w 1705555"/>
              <a:gd name="connsiteY75" fmla="*/ 290223 h 1526651"/>
              <a:gd name="connsiteX76" fmla="*/ 775252 w 1705555"/>
              <a:gd name="connsiteY76" fmla="*/ 262393 h 1526651"/>
              <a:gd name="connsiteX77" fmla="*/ 799106 w 1705555"/>
              <a:gd name="connsiteY77" fmla="*/ 222637 h 1526651"/>
              <a:gd name="connsiteX78" fmla="*/ 803082 w 1705555"/>
              <a:gd name="connsiteY78" fmla="*/ 210710 h 1526651"/>
              <a:gd name="connsiteX79" fmla="*/ 799106 w 1705555"/>
              <a:gd name="connsiteY79" fmla="*/ 159026 h 1526651"/>
              <a:gd name="connsiteX80" fmla="*/ 795131 w 1705555"/>
              <a:gd name="connsiteY80" fmla="*/ 147099 h 1526651"/>
              <a:gd name="connsiteX81" fmla="*/ 787179 w 1705555"/>
              <a:gd name="connsiteY81" fmla="*/ 139148 h 1526651"/>
              <a:gd name="connsiteX82" fmla="*/ 779228 w 1705555"/>
              <a:gd name="connsiteY82" fmla="*/ 119270 h 1526651"/>
              <a:gd name="connsiteX83" fmla="*/ 783204 w 1705555"/>
              <a:gd name="connsiteY83" fmla="*/ 103367 h 1526651"/>
              <a:gd name="connsiteX84" fmla="*/ 795131 w 1705555"/>
              <a:gd name="connsiteY84" fmla="*/ 99391 h 1526651"/>
              <a:gd name="connsiteX85" fmla="*/ 858741 w 1705555"/>
              <a:gd name="connsiteY85" fmla="*/ 91440 h 1526651"/>
              <a:gd name="connsiteX86" fmla="*/ 898498 w 1705555"/>
              <a:gd name="connsiteY86" fmla="*/ 95416 h 1526651"/>
              <a:gd name="connsiteX87" fmla="*/ 910425 w 1705555"/>
              <a:gd name="connsiteY87" fmla="*/ 99391 h 1526651"/>
              <a:gd name="connsiteX88" fmla="*/ 938254 w 1705555"/>
              <a:gd name="connsiteY88" fmla="*/ 103367 h 1526651"/>
              <a:gd name="connsiteX89" fmla="*/ 950181 w 1705555"/>
              <a:gd name="connsiteY89" fmla="*/ 115294 h 1526651"/>
              <a:gd name="connsiteX90" fmla="*/ 981986 w 1705555"/>
              <a:gd name="connsiteY90" fmla="*/ 123245 h 1526651"/>
              <a:gd name="connsiteX91" fmla="*/ 1013792 w 1705555"/>
              <a:gd name="connsiteY91" fmla="*/ 119270 h 1526651"/>
              <a:gd name="connsiteX92" fmla="*/ 1001865 w 1705555"/>
              <a:gd name="connsiteY92" fmla="*/ 75538 h 1526651"/>
              <a:gd name="connsiteX93" fmla="*/ 1009816 w 1705555"/>
              <a:gd name="connsiteY93" fmla="*/ 27830 h 1526651"/>
              <a:gd name="connsiteX94" fmla="*/ 1017767 w 1705555"/>
              <a:gd name="connsiteY94" fmla="*/ 19878 h 1526651"/>
              <a:gd name="connsiteX95" fmla="*/ 1033670 w 1705555"/>
              <a:gd name="connsiteY95" fmla="*/ 7951 h 1526651"/>
              <a:gd name="connsiteX96" fmla="*/ 1073426 w 1705555"/>
              <a:gd name="connsiteY96" fmla="*/ 0 h 1526651"/>
              <a:gd name="connsiteX97" fmla="*/ 1184745 w 1705555"/>
              <a:gd name="connsiteY97" fmla="*/ 3976 h 1526651"/>
              <a:gd name="connsiteX98" fmla="*/ 1196672 w 1705555"/>
              <a:gd name="connsiteY98" fmla="*/ 15903 h 1526651"/>
              <a:gd name="connsiteX99" fmla="*/ 1220525 w 1705555"/>
              <a:gd name="connsiteY99" fmla="*/ 31805 h 1526651"/>
              <a:gd name="connsiteX100" fmla="*/ 1232452 w 1705555"/>
              <a:gd name="connsiteY100" fmla="*/ 39757 h 1526651"/>
              <a:gd name="connsiteX101" fmla="*/ 1236428 w 1705555"/>
              <a:gd name="connsiteY101" fmla="*/ 51684 h 1526651"/>
              <a:gd name="connsiteX102" fmla="*/ 1256306 w 1705555"/>
              <a:gd name="connsiteY102" fmla="*/ 75538 h 1526651"/>
              <a:gd name="connsiteX103" fmla="*/ 1260282 w 1705555"/>
              <a:gd name="connsiteY103" fmla="*/ 87465 h 1526651"/>
              <a:gd name="connsiteX104" fmla="*/ 1268233 w 1705555"/>
              <a:gd name="connsiteY104" fmla="*/ 119270 h 1526651"/>
              <a:gd name="connsiteX105" fmla="*/ 1276185 w 1705555"/>
              <a:gd name="connsiteY105" fmla="*/ 131197 h 1526651"/>
              <a:gd name="connsiteX106" fmla="*/ 1276185 w 1705555"/>
              <a:gd name="connsiteY106" fmla="*/ 198783 h 1526651"/>
              <a:gd name="connsiteX107" fmla="*/ 1252331 w 1705555"/>
              <a:gd name="connsiteY107" fmla="*/ 210710 h 1526651"/>
              <a:gd name="connsiteX108" fmla="*/ 1228477 w 1705555"/>
              <a:gd name="connsiteY108" fmla="*/ 218661 h 1526651"/>
              <a:gd name="connsiteX109" fmla="*/ 1200647 w 1705555"/>
              <a:gd name="connsiteY109" fmla="*/ 234564 h 1526651"/>
              <a:gd name="connsiteX110" fmla="*/ 1172818 w 1705555"/>
              <a:gd name="connsiteY110" fmla="*/ 254442 h 1526651"/>
              <a:gd name="connsiteX111" fmla="*/ 1141012 w 1705555"/>
              <a:gd name="connsiteY111" fmla="*/ 270345 h 1526651"/>
              <a:gd name="connsiteX112" fmla="*/ 1137037 w 1705555"/>
              <a:gd name="connsiteY112" fmla="*/ 282271 h 1526651"/>
              <a:gd name="connsiteX113" fmla="*/ 1117159 w 1705555"/>
              <a:gd name="connsiteY113" fmla="*/ 298174 h 1526651"/>
              <a:gd name="connsiteX114" fmla="*/ 1097280 w 1705555"/>
              <a:gd name="connsiteY114" fmla="*/ 310101 h 1526651"/>
              <a:gd name="connsiteX115" fmla="*/ 1073426 w 1705555"/>
              <a:gd name="connsiteY115" fmla="*/ 318052 h 1526651"/>
              <a:gd name="connsiteX116" fmla="*/ 1073426 w 1705555"/>
              <a:gd name="connsiteY116" fmla="*/ 345882 h 1526651"/>
              <a:gd name="connsiteX117" fmla="*/ 1077402 w 1705555"/>
              <a:gd name="connsiteY117" fmla="*/ 365760 h 1526651"/>
              <a:gd name="connsiteX118" fmla="*/ 1089329 w 1705555"/>
              <a:gd name="connsiteY118" fmla="*/ 373711 h 1526651"/>
              <a:gd name="connsiteX119" fmla="*/ 1085353 w 1705555"/>
              <a:gd name="connsiteY119" fmla="*/ 417444 h 1526651"/>
              <a:gd name="connsiteX120" fmla="*/ 1081378 w 1705555"/>
              <a:gd name="connsiteY120" fmla="*/ 429371 h 1526651"/>
              <a:gd name="connsiteX121" fmla="*/ 1089329 w 1705555"/>
              <a:gd name="connsiteY121" fmla="*/ 457200 h 1526651"/>
              <a:gd name="connsiteX122" fmla="*/ 1093305 w 1705555"/>
              <a:gd name="connsiteY122" fmla="*/ 469127 h 1526651"/>
              <a:gd name="connsiteX123" fmla="*/ 1117159 w 1705555"/>
              <a:gd name="connsiteY123" fmla="*/ 489005 h 1526651"/>
              <a:gd name="connsiteX124" fmla="*/ 1125110 w 1705555"/>
              <a:gd name="connsiteY124" fmla="*/ 500932 h 1526651"/>
              <a:gd name="connsiteX125" fmla="*/ 1148964 w 1705555"/>
              <a:gd name="connsiteY125" fmla="*/ 512859 h 1526651"/>
              <a:gd name="connsiteX126" fmla="*/ 1160891 w 1705555"/>
              <a:gd name="connsiteY126" fmla="*/ 536713 h 1526651"/>
              <a:gd name="connsiteX127" fmla="*/ 1176793 w 1705555"/>
              <a:gd name="connsiteY127" fmla="*/ 592372 h 1526651"/>
              <a:gd name="connsiteX128" fmla="*/ 1180769 w 1705555"/>
              <a:gd name="connsiteY128" fmla="*/ 604299 h 1526651"/>
              <a:gd name="connsiteX129" fmla="*/ 1200647 w 1705555"/>
              <a:gd name="connsiteY129" fmla="*/ 608275 h 1526651"/>
              <a:gd name="connsiteX130" fmla="*/ 1248355 w 1705555"/>
              <a:gd name="connsiteY130" fmla="*/ 612251 h 1526651"/>
              <a:gd name="connsiteX131" fmla="*/ 1260282 w 1705555"/>
              <a:gd name="connsiteY131" fmla="*/ 636105 h 1526651"/>
              <a:gd name="connsiteX132" fmla="*/ 1311965 w 1705555"/>
              <a:gd name="connsiteY132" fmla="*/ 659958 h 1526651"/>
              <a:gd name="connsiteX133" fmla="*/ 1319917 w 1705555"/>
              <a:gd name="connsiteY133" fmla="*/ 667910 h 1526651"/>
              <a:gd name="connsiteX134" fmla="*/ 1363649 w 1705555"/>
              <a:gd name="connsiteY134" fmla="*/ 671885 h 1526651"/>
              <a:gd name="connsiteX135" fmla="*/ 1387503 w 1705555"/>
              <a:gd name="connsiteY135" fmla="*/ 655983 h 1526651"/>
              <a:gd name="connsiteX136" fmla="*/ 1415332 w 1705555"/>
              <a:gd name="connsiteY136" fmla="*/ 644056 h 1526651"/>
              <a:gd name="connsiteX137" fmla="*/ 1431235 w 1705555"/>
              <a:gd name="connsiteY137" fmla="*/ 655983 h 1526651"/>
              <a:gd name="connsiteX138" fmla="*/ 1443162 w 1705555"/>
              <a:gd name="connsiteY138" fmla="*/ 671885 h 1526651"/>
              <a:gd name="connsiteX139" fmla="*/ 1467016 w 1705555"/>
              <a:gd name="connsiteY139" fmla="*/ 687788 h 1526651"/>
              <a:gd name="connsiteX140" fmla="*/ 1478943 w 1705555"/>
              <a:gd name="connsiteY140" fmla="*/ 695739 h 1526651"/>
              <a:gd name="connsiteX141" fmla="*/ 1502797 w 1705555"/>
              <a:gd name="connsiteY141" fmla="*/ 707666 h 1526651"/>
              <a:gd name="connsiteX142" fmla="*/ 1506772 w 1705555"/>
              <a:gd name="connsiteY142" fmla="*/ 751398 h 1526651"/>
              <a:gd name="connsiteX143" fmla="*/ 1514724 w 1705555"/>
              <a:gd name="connsiteY143" fmla="*/ 759350 h 1526651"/>
              <a:gd name="connsiteX144" fmla="*/ 1538578 w 1705555"/>
              <a:gd name="connsiteY144" fmla="*/ 767301 h 1526651"/>
              <a:gd name="connsiteX145" fmla="*/ 1566407 w 1705555"/>
              <a:gd name="connsiteY145" fmla="*/ 787179 h 1526651"/>
              <a:gd name="connsiteX146" fmla="*/ 1582310 w 1705555"/>
              <a:gd name="connsiteY146" fmla="*/ 791155 h 1526651"/>
              <a:gd name="connsiteX147" fmla="*/ 1598212 w 1705555"/>
              <a:gd name="connsiteY147" fmla="*/ 815009 h 1526651"/>
              <a:gd name="connsiteX148" fmla="*/ 1582310 w 1705555"/>
              <a:gd name="connsiteY148" fmla="*/ 838863 h 1526651"/>
              <a:gd name="connsiteX149" fmla="*/ 1574359 w 1705555"/>
              <a:gd name="connsiteY149" fmla="*/ 850790 h 1526651"/>
              <a:gd name="connsiteX150" fmla="*/ 1546529 w 1705555"/>
              <a:gd name="connsiteY150" fmla="*/ 882595 h 1526651"/>
              <a:gd name="connsiteX151" fmla="*/ 1550505 w 1705555"/>
              <a:gd name="connsiteY151" fmla="*/ 894522 h 1526651"/>
              <a:gd name="connsiteX152" fmla="*/ 1566407 w 1705555"/>
              <a:gd name="connsiteY152" fmla="*/ 910425 h 1526651"/>
              <a:gd name="connsiteX153" fmla="*/ 1562432 w 1705555"/>
              <a:gd name="connsiteY153" fmla="*/ 934278 h 1526651"/>
              <a:gd name="connsiteX154" fmla="*/ 1554480 w 1705555"/>
              <a:gd name="connsiteY154" fmla="*/ 942230 h 1526651"/>
              <a:gd name="connsiteX155" fmla="*/ 1550505 w 1705555"/>
              <a:gd name="connsiteY155" fmla="*/ 954157 h 1526651"/>
              <a:gd name="connsiteX156" fmla="*/ 1558456 w 1705555"/>
              <a:gd name="connsiteY156" fmla="*/ 1005840 h 1526651"/>
              <a:gd name="connsiteX157" fmla="*/ 1586285 w 1705555"/>
              <a:gd name="connsiteY157" fmla="*/ 1017767 h 1526651"/>
              <a:gd name="connsiteX158" fmla="*/ 1661823 w 1705555"/>
              <a:gd name="connsiteY158" fmla="*/ 1021743 h 1526651"/>
              <a:gd name="connsiteX159" fmla="*/ 1673750 w 1705555"/>
              <a:gd name="connsiteY159" fmla="*/ 1029694 h 1526651"/>
              <a:gd name="connsiteX160" fmla="*/ 1677725 w 1705555"/>
              <a:gd name="connsiteY160" fmla="*/ 1041621 h 1526651"/>
              <a:gd name="connsiteX161" fmla="*/ 1685677 w 1705555"/>
              <a:gd name="connsiteY161" fmla="*/ 1141012 h 1526651"/>
              <a:gd name="connsiteX162" fmla="*/ 1693628 w 1705555"/>
              <a:gd name="connsiteY162" fmla="*/ 1148964 h 1526651"/>
              <a:gd name="connsiteX163" fmla="*/ 1705555 w 1705555"/>
              <a:gd name="connsiteY163" fmla="*/ 1172818 h 1526651"/>
              <a:gd name="connsiteX164" fmla="*/ 1693628 w 1705555"/>
              <a:gd name="connsiteY164" fmla="*/ 1188720 h 1526651"/>
              <a:gd name="connsiteX165" fmla="*/ 1673750 w 1705555"/>
              <a:gd name="connsiteY165" fmla="*/ 1204623 h 1526651"/>
              <a:gd name="connsiteX166" fmla="*/ 1661823 w 1705555"/>
              <a:gd name="connsiteY166" fmla="*/ 1323892 h 1526651"/>
              <a:gd name="connsiteX167" fmla="*/ 1653872 w 1705555"/>
              <a:gd name="connsiteY167" fmla="*/ 1331844 h 1526651"/>
              <a:gd name="connsiteX168" fmla="*/ 1641945 w 1705555"/>
              <a:gd name="connsiteY168" fmla="*/ 1339795 h 1526651"/>
              <a:gd name="connsiteX169" fmla="*/ 1633993 w 1705555"/>
              <a:gd name="connsiteY169" fmla="*/ 1347746 h 1526651"/>
              <a:gd name="connsiteX170" fmla="*/ 1622066 w 1705555"/>
              <a:gd name="connsiteY170" fmla="*/ 1351722 h 1526651"/>
              <a:gd name="connsiteX171" fmla="*/ 1618091 w 1705555"/>
              <a:gd name="connsiteY171" fmla="*/ 1363649 h 1526651"/>
              <a:gd name="connsiteX172" fmla="*/ 1578334 w 1705555"/>
              <a:gd name="connsiteY172" fmla="*/ 1387503 h 1526651"/>
              <a:gd name="connsiteX173" fmla="*/ 1558456 w 1705555"/>
              <a:gd name="connsiteY173" fmla="*/ 1395454 h 1526651"/>
              <a:gd name="connsiteX174" fmla="*/ 1546529 w 1705555"/>
              <a:gd name="connsiteY174" fmla="*/ 1399430 h 1526651"/>
              <a:gd name="connsiteX175" fmla="*/ 1494845 w 1705555"/>
              <a:gd name="connsiteY175" fmla="*/ 1403405 h 1526651"/>
              <a:gd name="connsiteX176" fmla="*/ 1474967 w 1705555"/>
              <a:gd name="connsiteY176" fmla="*/ 1447138 h 1526651"/>
              <a:gd name="connsiteX177" fmla="*/ 1443162 w 1705555"/>
              <a:gd name="connsiteY177" fmla="*/ 1455089 h 1526651"/>
              <a:gd name="connsiteX178" fmla="*/ 1423284 w 1705555"/>
              <a:gd name="connsiteY178" fmla="*/ 1470991 h 1526651"/>
              <a:gd name="connsiteX179" fmla="*/ 1415332 w 1705555"/>
              <a:gd name="connsiteY179" fmla="*/ 1478943 h 1526651"/>
              <a:gd name="connsiteX180" fmla="*/ 1403405 w 1705555"/>
              <a:gd name="connsiteY180" fmla="*/ 1482918 h 1526651"/>
              <a:gd name="connsiteX181" fmla="*/ 1391479 w 1705555"/>
              <a:gd name="connsiteY181" fmla="*/ 1490870 h 1526651"/>
              <a:gd name="connsiteX182" fmla="*/ 1359673 w 1705555"/>
              <a:gd name="connsiteY182" fmla="*/ 1486894 h 1526651"/>
              <a:gd name="connsiteX183" fmla="*/ 1335819 w 1705555"/>
              <a:gd name="connsiteY183" fmla="*/ 1482918 h 1526651"/>
              <a:gd name="connsiteX184" fmla="*/ 1323892 w 1705555"/>
              <a:gd name="connsiteY184" fmla="*/ 1478943 h 1526651"/>
              <a:gd name="connsiteX185" fmla="*/ 1304014 w 1705555"/>
              <a:gd name="connsiteY185" fmla="*/ 1474967 h 1526651"/>
              <a:gd name="connsiteX186" fmla="*/ 1272209 w 1705555"/>
              <a:gd name="connsiteY186" fmla="*/ 1470991 h 1526651"/>
              <a:gd name="connsiteX187" fmla="*/ 1248355 w 1705555"/>
              <a:gd name="connsiteY187" fmla="*/ 1478943 h 1526651"/>
              <a:gd name="connsiteX188" fmla="*/ 1212574 w 1705555"/>
              <a:gd name="connsiteY188" fmla="*/ 1467016 h 1526651"/>
              <a:gd name="connsiteX189" fmla="*/ 1200647 w 1705555"/>
              <a:gd name="connsiteY189" fmla="*/ 1455089 h 1526651"/>
              <a:gd name="connsiteX190" fmla="*/ 1192696 w 1705555"/>
              <a:gd name="connsiteY190" fmla="*/ 1467016 h 1526651"/>
              <a:gd name="connsiteX191" fmla="*/ 1184745 w 1705555"/>
              <a:gd name="connsiteY191" fmla="*/ 1482918 h 1526651"/>
              <a:gd name="connsiteX192" fmla="*/ 1168842 w 1705555"/>
              <a:gd name="connsiteY192" fmla="*/ 1506772 h 1526651"/>
              <a:gd name="connsiteX193" fmla="*/ 1156915 w 1705555"/>
              <a:gd name="connsiteY193" fmla="*/ 1526651 h 1526651"/>
              <a:gd name="connsiteX194" fmla="*/ 1133061 w 1705555"/>
              <a:gd name="connsiteY194" fmla="*/ 1518699 h 1526651"/>
              <a:gd name="connsiteX195" fmla="*/ 1129085 w 1705555"/>
              <a:gd name="connsiteY195" fmla="*/ 1506772 h 1526651"/>
              <a:gd name="connsiteX196" fmla="*/ 1125110 w 1705555"/>
              <a:gd name="connsiteY196" fmla="*/ 1490870 h 1526651"/>
              <a:gd name="connsiteX197" fmla="*/ 1129085 w 1705555"/>
              <a:gd name="connsiteY197" fmla="*/ 1467016 h 1526651"/>
              <a:gd name="connsiteX198" fmla="*/ 1144988 w 1705555"/>
              <a:gd name="connsiteY198" fmla="*/ 1463040 h 1526651"/>
              <a:gd name="connsiteX199" fmla="*/ 1129085 w 1705555"/>
              <a:gd name="connsiteY199" fmla="*/ 1415332 h 1526651"/>
              <a:gd name="connsiteX200" fmla="*/ 1125110 w 1705555"/>
              <a:gd name="connsiteY200" fmla="*/ 1403405 h 1526651"/>
              <a:gd name="connsiteX201" fmla="*/ 1113183 w 1705555"/>
              <a:gd name="connsiteY201" fmla="*/ 1399430 h 1526651"/>
              <a:gd name="connsiteX202" fmla="*/ 1105232 w 1705555"/>
              <a:gd name="connsiteY202" fmla="*/ 1375576 h 1526651"/>
              <a:gd name="connsiteX203" fmla="*/ 1101256 w 1705555"/>
              <a:gd name="connsiteY203" fmla="*/ 1355698 h 1526651"/>
              <a:gd name="connsiteX204" fmla="*/ 1065475 w 1705555"/>
              <a:gd name="connsiteY204" fmla="*/ 1347746 h 1526651"/>
              <a:gd name="connsiteX205" fmla="*/ 1053548 w 1705555"/>
              <a:gd name="connsiteY205" fmla="*/ 1335819 h 1526651"/>
              <a:gd name="connsiteX206" fmla="*/ 1041621 w 1705555"/>
              <a:gd name="connsiteY206" fmla="*/ 1327868 h 1526651"/>
              <a:gd name="connsiteX207" fmla="*/ 1037645 w 1705555"/>
              <a:gd name="connsiteY207" fmla="*/ 1315941 h 1526651"/>
              <a:gd name="connsiteX208" fmla="*/ 1029694 w 1705555"/>
              <a:gd name="connsiteY208" fmla="*/ 1304014 h 1526651"/>
              <a:gd name="connsiteX209" fmla="*/ 1045597 w 1705555"/>
              <a:gd name="connsiteY209" fmla="*/ 1264258 h 1526651"/>
              <a:gd name="connsiteX210" fmla="*/ 1065475 w 1705555"/>
              <a:gd name="connsiteY210" fmla="*/ 1244379 h 1526651"/>
              <a:gd name="connsiteX211" fmla="*/ 1065475 w 1705555"/>
              <a:gd name="connsiteY211" fmla="*/ 1176793 h 1526651"/>
              <a:gd name="connsiteX212" fmla="*/ 1057524 w 1705555"/>
              <a:gd name="connsiteY212" fmla="*/ 1160891 h 1526651"/>
              <a:gd name="connsiteX213" fmla="*/ 1053548 w 1705555"/>
              <a:gd name="connsiteY213" fmla="*/ 1144988 h 1526651"/>
              <a:gd name="connsiteX214" fmla="*/ 1049572 w 1705555"/>
              <a:gd name="connsiteY214" fmla="*/ 1125110 h 1526651"/>
              <a:gd name="connsiteX215" fmla="*/ 1025719 w 1705555"/>
              <a:gd name="connsiteY215" fmla="*/ 1109207 h 1526651"/>
              <a:gd name="connsiteX216" fmla="*/ 1017767 w 1705555"/>
              <a:gd name="connsiteY216" fmla="*/ 1097280 h 1526651"/>
              <a:gd name="connsiteX217" fmla="*/ 1005840 w 1705555"/>
              <a:gd name="connsiteY217" fmla="*/ 1053548 h 1526651"/>
              <a:gd name="connsiteX218" fmla="*/ 989938 w 1705555"/>
              <a:gd name="connsiteY218" fmla="*/ 1017767 h 1526651"/>
              <a:gd name="connsiteX219" fmla="*/ 993913 w 1705555"/>
              <a:gd name="connsiteY219" fmla="*/ 997889 h 1526651"/>
              <a:gd name="connsiteX220" fmla="*/ 997889 w 1705555"/>
              <a:gd name="connsiteY220" fmla="*/ 985962 h 1526651"/>
              <a:gd name="connsiteX221" fmla="*/ 1001865 w 1705555"/>
              <a:gd name="connsiteY221" fmla="*/ 966084 h 1526651"/>
              <a:gd name="connsiteX222" fmla="*/ 981986 w 1705555"/>
              <a:gd name="connsiteY222" fmla="*/ 890546 h 1526651"/>
              <a:gd name="connsiteX223" fmla="*/ 970059 w 1705555"/>
              <a:gd name="connsiteY223" fmla="*/ 882595 h 1526651"/>
              <a:gd name="connsiteX224" fmla="*/ 950181 w 1705555"/>
              <a:gd name="connsiteY224" fmla="*/ 886571 h 1526651"/>
              <a:gd name="connsiteX225" fmla="*/ 922352 w 1705555"/>
              <a:gd name="connsiteY225" fmla="*/ 878619 h 1526651"/>
              <a:gd name="connsiteX226" fmla="*/ 918376 w 1705555"/>
              <a:gd name="connsiteY226" fmla="*/ 862717 h 1526651"/>
              <a:gd name="connsiteX227" fmla="*/ 886571 w 1705555"/>
              <a:gd name="connsiteY227" fmla="*/ 858741 h 1526651"/>
              <a:gd name="connsiteX228" fmla="*/ 874644 w 1705555"/>
              <a:gd name="connsiteY228" fmla="*/ 862717 h 1526651"/>
              <a:gd name="connsiteX229" fmla="*/ 818985 w 1705555"/>
              <a:gd name="connsiteY229" fmla="*/ 874644 h 1526651"/>
              <a:gd name="connsiteX230" fmla="*/ 807058 w 1705555"/>
              <a:gd name="connsiteY230" fmla="*/ 886571 h 1526651"/>
              <a:gd name="connsiteX231" fmla="*/ 803082 w 1705555"/>
              <a:gd name="connsiteY231" fmla="*/ 898498 h 1526651"/>
              <a:gd name="connsiteX232" fmla="*/ 711642 w 1705555"/>
              <a:gd name="connsiteY232" fmla="*/ 894522 h 1526651"/>
              <a:gd name="connsiteX233" fmla="*/ 707666 w 1705555"/>
              <a:gd name="connsiteY233" fmla="*/ 878619 h 1526651"/>
              <a:gd name="connsiteX234" fmla="*/ 687788 w 1705555"/>
              <a:gd name="connsiteY234" fmla="*/ 854765 h 1526651"/>
              <a:gd name="connsiteX235" fmla="*/ 644056 w 1705555"/>
              <a:gd name="connsiteY235" fmla="*/ 854765 h 1526651"/>
              <a:gd name="connsiteX236" fmla="*/ 640080 w 1705555"/>
              <a:gd name="connsiteY236" fmla="*/ 838863 h 1526651"/>
              <a:gd name="connsiteX237" fmla="*/ 636105 w 1705555"/>
              <a:gd name="connsiteY237" fmla="*/ 818985 h 1526651"/>
              <a:gd name="connsiteX238" fmla="*/ 616226 w 1705555"/>
              <a:gd name="connsiteY238" fmla="*/ 807058 h 1526651"/>
              <a:gd name="connsiteX239" fmla="*/ 592372 w 1705555"/>
              <a:gd name="connsiteY239" fmla="*/ 791155 h 1526651"/>
              <a:gd name="connsiteX240" fmla="*/ 588397 w 1705555"/>
              <a:gd name="connsiteY240" fmla="*/ 779228 h 1526651"/>
              <a:gd name="connsiteX241" fmla="*/ 592372 w 1705555"/>
              <a:gd name="connsiteY241" fmla="*/ 759350 h 152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1705555" h="1526651">
                <a:moveTo>
                  <a:pt x="592372" y="759350"/>
                </a:moveTo>
                <a:cubicBezTo>
                  <a:pt x="589059" y="756700"/>
                  <a:pt x="576066" y="760495"/>
                  <a:pt x="568519" y="763325"/>
                </a:cubicBezTo>
                <a:cubicBezTo>
                  <a:pt x="565009" y="764641"/>
                  <a:pt x="562909" y="768350"/>
                  <a:pt x="560567" y="771277"/>
                </a:cubicBezTo>
                <a:cubicBezTo>
                  <a:pt x="551760" y="782286"/>
                  <a:pt x="552839" y="782535"/>
                  <a:pt x="548640" y="795131"/>
                </a:cubicBezTo>
                <a:cubicBezTo>
                  <a:pt x="545404" y="830730"/>
                  <a:pt x="556462" y="834952"/>
                  <a:pt x="532738" y="846814"/>
                </a:cubicBezTo>
                <a:cubicBezTo>
                  <a:pt x="528990" y="848688"/>
                  <a:pt x="524787" y="849465"/>
                  <a:pt x="520811" y="850790"/>
                </a:cubicBezTo>
                <a:cubicBezTo>
                  <a:pt x="517737" y="890745"/>
                  <a:pt x="530860" y="897449"/>
                  <a:pt x="504908" y="910425"/>
                </a:cubicBezTo>
                <a:cubicBezTo>
                  <a:pt x="501160" y="912299"/>
                  <a:pt x="496957" y="913075"/>
                  <a:pt x="492981" y="914400"/>
                </a:cubicBezTo>
                <a:cubicBezTo>
                  <a:pt x="477078" y="913075"/>
                  <a:pt x="461091" y="912534"/>
                  <a:pt x="445273" y="910425"/>
                </a:cubicBezTo>
                <a:cubicBezTo>
                  <a:pt x="441119" y="909871"/>
                  <a:pt x="437537" y="906449"/>
                  <a:pt x="433346" y="906449"/>
                </a:cubicBezTo>
                <a:cubicBezTo>
                  <a:pt x="425117" y="906449"/>
                  <a:pt x="415521" y="914357"/>
                  <a:pt x="409492" y="918376"/>
                </a:cubicBezTo>
                <a:cubicBezTo>
                  <a:pt x="385638" y="917051"/>
                  <a:pt x="361309" y="919322"/>
                  <a:pt x="337931" y="914400"/>
                </a:cubicBezTo>
                <a:cubicBezTo>
                  <a:pt x="333830" y="913537"/>
                  <a:pt x="335829" y="906221"/>
                  <a:pt x="333955" y="902473"/>
                </a:cubicBezTo>
                <a:cubicBezTo>
                  <a:pt x="326110" y="886784"/>
                  <a:pt x="327052" y="890808"/>
                  <a:pt x="310101" y="886571"/>
                </a:cubicBezTo>
                <a:cubicBezTo>
                  <a:pt x="303475" y="882595"/>
                  <a:pt x="296776" y="878740"/>
                  <a:pt x="290223" y="874644"/>
                </a:cubicBezTo>
                <a:cubicBezTo>
                  <a:pt x="286171" y="872111"/>
                  <a:pt x="282688" y="868574"/>
                  <a:pt x="278296" y="866692"/>
                </a:cubicBezTo>
                <a:cubicBezTo>
                  <a:pt x="273274" y="864540"/>
                  <a:pt x="267694" y="864042"/>
                  <a:pt x="262393" y="862717"/>
                </a:cubicBezTo>
                <a:cubicBezTo>
                  <a:pt x="263718" y="852115"/>
                  <a:pt x="263558" y="841219"/>
                  <a:pt x="266369" y="830911"/>
                </a:cubicBezTo>
                <a:cubicBezTo>
                  <a:pt x="267626" y="826302"/>
                  <a:pt x="276094" y="823421"/>
                  <a:pt x="274320" y="818985"/>
                </a:cubicBezTo>
                <a:cubicBezTo>
                  <a:pt x="272119" y="813482"/>
                  <a:pt x="263719" y="813684"/>
                  <a:pt x="258418" y="811033"/>
                </a:cubicBezTo>
                <a:cubicBezTo>
                  <a:pt x="251792" y="812358"/>
                  <a:pt x="245012" y="813067"/>
                  <a:pt x="238539" y="815009"/>
                </a:cubicBezTo>
                <a:cubicBezTo>
                  <a:pt x="231704" y="817060"/>
                  <a:pt x="225791" y="822663"/>
                  <a:pt x="218661" y="822960"/>
                </a:cubicBezTo>
                <a:cubicBezTo>
                  <a:pt x="193469" y="824010"/>
                  <a:pt x="168303" y="820310"/>
                  <a:pt x="143124" y="818985"/>
                </a:cubicBezTo>
                <a:cubicBezTo>
                  <a:pt x="137823" y="817660"/>
                  <a:pt x="129373" y="820031"/>
                  <a:pt x="127221" y="815009"/>
                </a:cubicBezTo>
                <a:cubicBezTo>
                  <a:pt x="118757" y="795259"/>
                  <a:pt x="132329" y="790400"/>
                  <a:pt x="143124" y="783204"/>
                </a:cubicBezTo>
                <a:cubicBezTo>
                  <a:pt x="144482" y="781393"/>
                  <a:pt x="161064" y="759896"/>
                  <a:pt x="163002" y="755374"/>
                </a:cubicBezTo>
                <a:cubicBezTo>
                  <a:pt x="165154" y="750352"/>
                  <a:pt x="165477" y="744725"/>
                  <a:pt x="166978" y="739471"/>
                </a:cubicBezTo>
                <a:cubicBezTo>
                  <a:pt x="178385" y="699546"/>
                  <a:pt x="162498" y="761361"/>
                  <a:pt x="174929" y="711642"/>
                </a:cubicBezTo>
                <a:cubicBezTo>
                  <a:pt x="168162" y="691341"/>
                  <a:pt x="176405" y="704891"/>
                  <a:pt x="155051" y="695739"/>
                </a:cubicBezTo>
                <a:cubicBezTo>
                  <a:pt x="150659" y="693857"/>
                  <a:pt x="147614" y="689421"/>
                  <a:pt x="143124" y="687788"/>
                </a:cubicBezTo>
                <a:cubicBezTo>
                  <a:pt x="132854" y="684054"/>
                  <a:pt x="111319" y="679837"/>
                  <a:pt x="111319" y="679837"/>
                </a:cubicBezTo>
                <a:cubicBezTo>
                  <a:pt x="107343" y="677186"/>
                  <a:pt x="103666" y="674022"/>
                  <a:pt x="99392" y="671885"/>
                </a:cubicBezTo>
                <a:cubicBezTo>
                  <a:pt x="95644" y="670011"/>
                  <a:pt x="91058" y="670066"/>
                  <a:pt x="87465" y="667910"/>
                </a:cubicBezTo>
                <a:cubicBezTo>
                  <a:pt x="84251" y="665981"/>
                  <a:pt x="82164" y="662609"/>
                  <a:pt x="79513" y="659958"/>
                </a:cubicBezTo>
                <a:cubicBezTo>
                  <a:pt x="60889" y="663683"/>
                  <a:pt x="32112" y="674027"/>
                  <a:pt x="11927" y="663934"/>
                </a:cubicBezTo>
                <a:cubicBezTo>
                  <a:pt x="8179" y="662060"/>
                  <a:pt x="10108" y="655600"/>
                  <a:pt x="7952" y="652007"/>
                </a:cubicBezTo>
                <a:cubicBezTo>
                  <a:pt x="6023" y="648793"/>
                  <a:pt x="2651" y="646706"/>
                  <a:pt x="0" y="644056"/>
                </a:cubicBezTo>
                <a:cubicBezTo>
                  <a:pt x="1325" y="632129"/>
                  <a:pt x="-125" y="619553"/>
                  <a:pt x="3976" y="608275"/>
                </a:cubicBezTo>
                <a:cubicBezTo>
                  <a:pt x="5609" y="603785"/>
                  <a:pt x="11629" y="602461"/>
                  <a:pt x="15903" y="600324"/>
                </a:cubicBezTo>
                <a:cubicBezTo>
                  <a:pt x="40299" y="588126"/>
                  <a:pt x="52351" y="589611"/>
                  <a:pt x="83489" y="584421"/>
                </a:cubicBezTo>
                <a:cubicBezTo>
                  <a:pt x="124978" y="542932"/>
                  <a:pt x="91598" y="581750"/>
                  <a:pt x="99392" y="449249"/>
                </a:cubicBezTo>
                <a:cubicBezTo>
                  <a:pt x="100280" y="434155"/>
                  <a:pt x="105123" y="438089"/>
                  <a:pt x="115294" y="429371"/>
                </a:cubicBezTo>
                <a:cubicBezTo>
                  <a:pt x="120986" y="424492"/>
                  <a:pt x="124959" y="417627"/>
                  <a:pt x="131197" y="413468"/>
                </a:cubicBezTo>
                <a:lnTo>
                  <a:pt x="155051" y="397565"/>
                </a:lnTo>
                <a:lnTo>
                  <a:pt x="166978" y="389614"/>
                </a:lnTo>
                <a:cubicBezTo>
                  <a:pt x="168303" y="385638"/>
                  <a:pt x="168797" y="381280"/>
                  <a:pt x="170953" y="377687"/>
                </a:cubicBezTo>
                <a:cubicBezTo>
                  <a:pt x="172882" y="374473"/>
                  <a:pt x="177229" y="373089"/>
                  <a:pt x="178905" y="369736"/>
                </a:cubicBezTo>
                <a:cubicBezTo>
                  <a:pt x="181349" y="364849"/>
                  <a:pt x="181555" y="359134"/>
                  <a:pt x="182880" y="353833"/>
                </a:cubicBezTo>
                <a:cubicBezTo>
                  <a:pt x="181555" y="349857"/>
                  <a:pt x="178905" y="346097"/>
                  <a:pt x="178905" y="341906"/>
                </a:cubicBezTo>
                <a:cubicBezTo>
                  <a:pt x="178905" y="333845"/>
                  <a:pt x="178881" y="325051"/>
                  <a:pt x="182880" y="318052"/>
                </a:cubicBezTo>
                <a:cubicBezTo>
                  <a:pt x="184959" y="314413"/>
                  <a:pt x="190642" y="314540"/>
                  <a:pt x="194807" y="314077"/>
                </a:cubicBezTo>
                <a:cubicBezTo>
                  <a:pt x="214608" y="311877"/>
                  <a:pt x="234564" y="311426"/>
                  <a:pt x="254442" y="310101"/>
                </a:cubicBezTo>
                <a:cubicBezTo>
                  <a:pt x="258418" y="307451"/>
                  <a:pt x="262638" y="305135"/>
                  <a:pt x="266369" y="302150"/>
                </a:cubicBezTo>
                <a:cubicBezTo>
                  <a:pt x="269296" y="299808"/>
                  <a:pt x="271106" y="296127"/>
                  <a:pt x="274320" y="294198"/>
                </a:cubicBezTo>
                <a:cubicBezTo>
                  <a:pt x="277913" y="292042"/>
                  <a:pt x="282271" y="291548"/>
                  <a:pt x="286247" y="290223"/>
                </a:cubicBezTo>
                <a:cubicBezTo>
                  <a:pt x="292873" y="292873"/>
                  <a:pt x="299604" y="295276"/>
                  <a:pt x="306125" y="298174"/>
                </a:cubicBezTo>
                <a:cubicBezTo>
                  <a:pt x="311541" y="300581"/>
                  <a:pt x="316581" y="303790"/>
                  <a:pt x="322028" y="306125"/>
                </a:cubicBezTo>
                <a:cubicBezTo>
                  <a:pt x="330015" y="309548"/>
                  <a:pt x="341785" y="312059"/>
                  <a:pt x="349858" y="314077"/>
                </a:cubicBezTo>
                <a:cubicBezTo>
                  <a:pt x="361785" y="312752"/>
                  <a:pt x="373802" y="312074"/>
                  <a:pt x="385639" y="310101"/>
                </a:cubicBezTo>
                <a:cubicBezTo>
                  <a:pt x="417886" y="304726"/>
                  <a:pt x="379605" y="309279"/>
                  <a:pt x="405517" y="298174"/>
                </a:cubicBezTo>
                <a:cubicBezTo>
                  <a:pt x="411728" y="295512"/>
                  <a:pt x="418769" y="295523"/>
                  <a:pt x="425395" y="294198"/>
                </a:cubicBezTo>
                <a:cubicBezTo>
                  <a:pt x="439972" y="295523"/>
                  <a:pt x="454637" y="296104"/>
                  <a:pt x="469127" y="298174"/>
                </a:cubicBezTo>
                <a:cubicBezTo>
                  <a:pt x="473276" y="298767"/>
                  <a:pt x="476863" y="302150"/>
                  <a:pt x="481054" y="302150"/>
                </a:cubicBezTo>
                <a:cubicBezTo>
                  <a:pt x="487811" y="302150"/>
                  <a:pt x="494306" y="299499"/>
                  <a:pt x="500932" y="298174"/>
                </a:cubicBezTo>
                <a:cubicBezTo>
                  <a:pt x="502257" y="294198"/>
                  <a:pt x="505371" y="290412"/>
                  <a:pt x="504908" y="286247"/>
                </a:cubicBezTo>
                <a:cubicBezTo>
                  <a:pt x="503983" y="277917"/>
                  <a:pt x="496957" y="262393"/>
                  <a:pt x="496957" y="262393"/>
                </a:cubicBezTo>
                <a:cubicBezTo>
                  <a:pt x="498282" y="249141"/>
                  <a:pt x="488825" y="228186"/>
                  <a:pt x="500932" y="222637"/>
                </a:cubicBezTo>
                <a:cubicBezTo>
                  <a:pt x="528666" y="209925"/>
                  <a:pt x="562025" y="221800"/>
                  <a:pt x="592372" y="218661"/>
                </a:cubicBezTo>
                <a:cubicBezTo>
                  <a:pt x="600709" y="217799"/>
                  <a:pt x="608059" y="212595"/>
                  <a:pt x="616226" y="210710"/>
                </a:cubicBezTo>
                <a:cubicBezTo>
                  <a:pt x="625357" y="208603"/>
                  <a:pt x="634779" y="208059"/>
                  <a:pt x="644056" y="206734"/>
                </a:cubicBezTo>
                <a:cubicBezTo>
                  <a:pt x="644219" y="206815"/>
                  <a:pt x="675544" y="221245"/>
                  <a:pt x="679837" y="226612"/>
                </a:cubicBezTo>
                <a:cubicBezTo>
                  <a:pt x="682455" y="229884"/>
                  <a:pt x="681656" y="234946"/>
                  <a:pt x="683812" y="238539"/>
                </a:cubicBezTo>
                <a:cubicBezTo>
                  <a:pt x="685741" y="241753"/>
                  <a:pt x="689113" y="243840"/>
                  <a:pt x="691764" y="246491"/>
                </a:cubicBezTo>
                <a:cubicBezTo>
                  <a:pt x="698831" y="267695"/>
                  <a:pt x="689997" y="251792"/>
                  <a:pt x="707666" y="262393"/>
                </a:cubicBezTo>
                <a:cubicBezTo>
                  <a:pt x="723877" y="272119"/>
                  <a:pt x="707318" y="269271"/>
                  <a:pt x="723569" y="282271"/>
                </a:cubicBezTo>
                <a:cubicBezTo>
                  <a:pt x="727644" y="285531"/>
                  <a:pt x="754383" y="290025"/>
                  <a:pt x="755374" y="290223"/>
                </a:cubicBezTo>
                <a:cubicBezTo>
                  <a:pt x="781216" y="281608"/>
                  <a:pt x="754047" y="294199"/>
                  <a:pt x="775252" y="262393"/>
                </a:cubicBezTo>
                <a:cubicBezTo>
                  <a:pt x="786558" y="245434"/>
                  <a:pt x="791770" y="239753"/>
                  <a:pt x="799106" y="222637"/>
                </a:cubicBezTo>
                <a:cubicBezTo>
                  <a:pt x="800757" y="218785"/>
                  <a:pt x="801757" y="214686"/>
                  <a:pt x="803082" y="210710"/>
                </a:cubicBezTo>
                <a:cubicBezTo>
                  <a:pt x="801757" y="193482"/>
                  <a:pt x="801249" y="176171"/>
                  <a:pt x="799106" y="159026"/>
                </a:cubicBezTo>
                <a:cubicBezTo>
                  <a:pt x="798586" y="154868"/>
                  <a:pt x="797287" y="150692"/>
                  <a:pt x="795131" y="147099"/>
                </a:cubicBezTo>
                <a:cubicBezTo>
                  <a:pt x="793202" y="143885"/>
                  <a:pt x="789830" y="141798"/>
                  <a:pt x="787179" y="139148"/>
                </a:cubicBezTo>
                <a:cubicBezTo>
                  <a:pt x="784529" y="132522"/>
                  <a:pt x="780016" y="126363"/>
                  <a:pt x="779228" y="119270"/>
                </a:cubicBezTo>
                <a:cubicBezTo>
                  <a:pt x="778625" y="113839"/>
                  <a:pt x="779791" y="107634"/>
                  <a:pt x="783204" y="103367"/>
                </a:cubicBezTo>
                <a:cubicBezTo>
                  <a:pt x="785822" y="100095"/>
                  <a:pt x="790992" y="100045"/>
                  <a:pt x="795131" y="99391"/>
                </a:cubicBezTo>
                <a:cubicBezTo>
                  <a:pt x="816238" y="96058"/>
                  <a:pt x="837538" y="94090"/>
                  <a:pt x="858741" y="91440"/>
                </a:cubicBezTo>
                <a:cubicBezTo>
                  <a:pt x="871993" y="92765"/>
                  <a:pt x="885334" y="93391"/>
                  <a:pt x="898498" y="95416"/>
                </a:cubicBezTo>
                <a:cubicBezTo>
                  <a:pt x="902640" y="96053"/>
                  <a:pt x="906316" y="98569"/>
                  <a:pt x="910425" y="99391"/>
                </a:cubicBezTo>
                <a:cubicBezTo>
                  <a:pt x="919614" y="101229"/>
                  <a:pt x="928978" y="102042"/>
                  <a:pt x="938254" y="103367"/>
                </a:cubicBezTo>
                <a:cubicBezTo>
                  <a:pt x="942230" y="107343"/>
                  <a:pt x="945503" y="112175"/>
                  <a:pt x="950181" y="115294"/>
                </a:cubicBezTo>
                <a:cubicBezTo>
                  <a:pt x="955422" y="118788"/>
                  <a:pt x="979115" y="122671"/>
                  <a:pt x="981986" y="123245"/>
                </a:cubicBezTo>
                <a:cubicBezTo>
                  <a:pt x="992588" y="121920"/>
                  <a:pt x="1009682" y="129133"/>
                  <a:pt x="1013792" y="119270"/>
                </a:cubicBezTo>
                <a:cubicBezTo>
                  <a:pt x="1019604" y="105323"/>
                  <a:pt x="1002521" y="90633"/>
                  <a:pt x="1001865" y="75538"/>
                </a:cubicBezTo>
                <a:cubicBezTo>
                  <a:pt x="1001165" y="59431"/>
                  <a:pt x="1005387" y="43332"/>
                  <a:pt x="1009816" y="27830"/>
                </a:cubicBezTo>
                <a:cubicBezTo>
                  <a:pt x="1010846" y="24226"/>
                  <a:pt x="1014887" y="22278"/>
                  <a:pt x="1017767" y="19878"/>
                </a:cubicBezTo>
                <a:cubicBezTo>
                  <a:pt x="1022857" y="15636"/>
                  <a:pt x="1027917" y="11238"/>
                  <a:pt x="1033670" y="7951"/>
                </a:cubicBezTo>
                <a:cubicBezTo>
                  <a:pt x="1042919" y="2666"/>
                  <a:pt x="1067314" y="873"/>
                  <a:pt x="1073426" y="0"/>
                </a:cubicBezTo>
                <a:cubicBezTo>
                  <a:pt x="1110532" y="1325"/>
                  <a:pt x="1147920" y="-776"/>
                  <a:pt x="1184745" y="3976"/>
                </a:cubicBezTo>
                <a:cubicBezTo>
                  <a:pt x="1190321" y="4696"/>
                  <a:pt x="1192234" y="12451"/>
                  <a:pt x="1196672" y="15903"/>
                </a:cubicBezTo>
                <a:cubicBezTo>
                  <a:pt x="1204215" y="21770"/>
                  <a:pt x="1212574" y="26504"/>
                  <a:pt x="1220525" y="31805"/>
                </a:cubicBezTo>
                <a:lnTo>
                  <a:pt x="1232452" y="39757"/>
                </a:lnTo>
                <a:cubicBezTo>
                  <a:pt x="1233777" y="43733"/>
                  <a:pt x="1234349" y="48045"/>
                  <a:pt x="1236428" y="51684"/>
                </a:cubicBezTo>
                <a:cubicBezTo>
                  <a:pt x="1242727" y="62706"/>
                  <a:pt x="1248126" y="67357"/>
                  <a:pt x="1256306" y="75538"/>
                </a:cubicBezTo>
                <a:cubicBezTo>
                  <a:pt x="1257631" y="79514"/>
                  <a:pt x="1259179" y="83422"/>
                  <a:pt x="1260282" y="87465"/>
                </a:cubicBezTo>
                <a:cubicBezTo>
                  <a:pt x="1263157" y="98008"/>
                  <a:pt x="1262171" y="110178"/>
                  <a:pt x="1268233" y="119270"/>
                </a:cubicBezTo>
                <a:lnTo>
                  <a:pt x="1276185" y="131197"/>
                </a:lnTo>
                <a:cubicBezTo>
                  <a:pt x="1281832" y="159435"/>
                  <a:pt x="1284163" y="161553"/>
                  <a:pt x="1276185" y="198783"/>
                </a:cubicBezTo>
                <a:cubicBezTo>
                  <a:pt x="1274138" y="208337"/>
                  <a:pt x="1257630" y="209120"/>
                  <a:pt x="1252331" y="210710"/>
                </a:cubicBezTo>
                <a:cubicBezTo>
                  <a:pt x="1244303" y="213118"/>
                  <a:pt x="1228477" y="218661"/>
                  <a:pt x="1228477" y="218661"/>
                </a:cubicBezTo>
                <a:cubicBezTo>
                  <a:pt x="1214075" y="240263"/>
                  <a:pt x="1229032" y="223920"/>
                  <a:pt x="1200647" y="234564"/>
                </a:cubicBezTo>
                <a:cubicBezTo>
                  <a:pt x="1196699" y="236044"/>
                  <a:pt x="1173832" y="253718"/>
                  <a:pt x="1172818" y="254442"/>
                </a:cubicBezTo>
                <a:cubicBezTo>
                  <a:pt x="1157662" y="265268"/>
                  <a:pt x="1161281" y="262237"/>
                  <a:pt x="1141012" y="270345"/>
                </a:cubicBezTo>
                <a:cubicBezTo>
                  <a:pt x="1139687" y="274320"/>
                  <a:pt x="1139193" y="278678"/>
                  <a:pt x="1137037" y="282271"/>
                </a:cubicBezTo>
                <a:cubicBezTo>
                  <a:pt x="1133430" y="288282"/>
                  <a:pt x="1122359" y="294924"/>
                  <a:pt x="1117159" y="298174"/>
                </a:cubicBezTo>
                <a:cubicBezTo>
                  <a:pt x="1110606" y="302270"/>
                  <a:pt x="1104315" y="306903"/>
                  <a:pt x="1097280" y="310101"/>
                </a:cubicBezTo>
                <a:cubicBezTo>
                  <a:pt x="1089650" y="313569"/>
                  <a:pt x="1073426" y="318052"/>
                  <a:pt x="1073426" y="318052"/>
                </a:cubicBezTo>
                <a:cubicBezTo>
                  <a:pt x="1067468" y="335928"/>
                  <a:pt x="1068767" y="324916"/>
                  <a:pt x="1073426" y="345882"/>
                </a:cubicBezTo>
                <a:cubicBezTo>
                  <a:pt x="1074892" y="352478"/>
                  <a:pt x="1074049" y="359893"/>
                  <a:pt x="1077402" y="365760"/>
                </a:cubicBezTo>
                <a:cubicBezTo>
                  <a:pt x="1079773" y="369909"/>
                  <a:pt x="1085353" y="371061"/>
                  <a:pt x="1089329" y="373711"/>
                </a:cubicBezTo>
                <a:cubicBezTo>
                  <a:pt x="1088004" y="388289"/>
                  <a:pt x="1087423" y="402953"/>
                  <a:pt x="1085353" y="417444"/>
                </a:cubicBezTo>
                <a:cubicBezTo>
                  <a:pt x="1084760" y="421593"/>
                  <a:pt x="1080961" y="425201"/>
                  <a:pt x="1081378" y="429371"/>
                </a:cubicBezTo>
                <a:cubicBezTo>
                  <a:pt x="1082338" y="438971"/>
                  <a:pt x="1086557" y="447959"/>
                  <a:pt x="1089329" y="457200"/>
                </a:cubicBezTo>
                <a:cubicBezTo>
                  <a:pt x="1090533" y="461214"/>
                  <a:pt x="1090980" y="465640"/>
                  <a:pt x="1093305" y="469127"/>
                </a:cubicBezTo>
                <a:cubicBezTo>
                  <a:pt x="1099428" y="478311"/>
                  <a:pt x="1108358" y="483138"/>
                  <a:pt x="1117159" y="489005"/>
                </a:cubicBezTo>
                <a:cubicBezTo>
                  <a:pt x="1119809" y="492981"/>
                  <a:pt x="1121731" y="497553"/>
                  <a:pt x="1125110" y="500932"/>
                </a:cubicBezTo>
                <a:cubicBezTo>
                  <a:pt x="1132818" y="508641"/>
                  <a:pt x="1139262" y="509625"/>
                  <a:pt x="1148964" y="512859"/>
                </a:cubicBezTo>
                <a:cubicBezTo>
                  <a:pt x="1154547" y="521234"/>
                  <a:pt x="1159520" y="526427"/>
                  <a:pt x="1160891" y="536713"/>
                </a:cubicBezTo>
                <a:cubicBezTo>
                  <a:pt x="1168143" y="591102"/>
                  <a:pt x="1150726" y="574995"/>
                  <a:pt x="1176793" y="592372"/>
                </a:cubicBezTo>
                <a:cubicBezTo>
                  <a:pt x="1178118" y="596348"/>
                  <a:pt x="1177282" y="601974"/>
                  <a:pt x="1180769" y="604299"/>
                </a:cubicBezTo>
                <a:cubicBezTo>
                  <a:pt x="1186391" y="608047"/>
                  <a:pt x="1193936" y="607485"/>
                  <a:pt x="1200647" y="608275"/>
                </a:cubicBezTo>
                <a:cubicBezTo>
                  <a:pt x="1216495" y="610140"/>
                  <a:pt x="1232452" y="610926"/>
                  <a:pt x="1248355" y="612251"/>
                </a:cubicBezTo>
                <a:cubicBezTo>
                  <a:pt x="1250974" y="620107"/>
                  <a:pt x="1253277" y="630501"/>
                  <a:pt x="1260282" y="636105"/>
                </a:cubicBezTo>
                <a:cubicBezTo>
                  <a:pt x="1286869" y="657375"/>
                  <a:pt x="1285745" y="654715"/>
                  <a:pt x="1311965" y="659958"/>
                </a:cubicBezTo>
                <a:cubicBezTo>
                  <a:pt x="1314616" y="662609"/>
                  <a:pt x="1316798" y="665831"/>
                  <a:pt x="1319917" y="667910"/>
                </a:cubicBezTo>
                <a:cubicBezTo>
                  <a:pt x="1339201" y="680766"/>
                  <a:pt x="1337858" y="675570"/>
                  <a:pt x="1363649" y="671885"/>
                </a:cubicBezTo>
                <a:cubicBezTo>
                  <a:pt x="1393982" y="641552"/>
                  <a:pt x="1358732" y="673246"/>
                  <a:pt x="1387503" y="655983"/>
                </a:cubicBezTo>
                <a:cubicBezTo>
                  <a:pt x="1412963" y="640707"/>
                  <a:pt x="1368828" y="653355"/>
                  <a:pt x="1415332" y="644056"/>
                </a:cubicBezTo>
                <a:cubicBezTo>
                  <a:pt x="1420633" y="648032"/>
                  <a:pt x="1426549" y="651298"/>
                  <a:pt x="1431235" y="655983"/>
                </a:cubicBezTo>
                <a:cubicBezTo>
                  <a:pt x="1435920" y="660668"/>
                  <a:pt x="1438210" y="667483"/>
                  <a:pt x="1443162" y="671885"/>
                </a:cubicBezTo>
                <a:cubicBezTo>
                  <a:pt x="1450305" y="678234"/>
                  <a:pt x="1459065" y="682487"/>
                  <a:pt x="1467016" y="687788"/>
                </a:cubicBezTo>
                <a:cubicBezTo>
                  <a:pt x="1470992" y="690438"/>
                  <a:pt x="1474410" y="694228"/>
                  <a:pt x="1478943" y="695739"/>
                </a:cubicBezTo>
                <a:cubicBezTo>
                  <a:pt x="1495403" y="701226"/>
                  <a:pt x="1487383" y="697390"/>
                  <a:pt x="1502797" y="707666"/>
                </a:cubicBezTo>
                <a:cubicBezTo>
                  <a:pt x="1504122" y="722243"/>
                  <a:pt x="1503481" y="737135"/>
                  <a:pt x="1506772" y="751398"/>
                </a:cubicBezTo>
                <a:cubicBezTo>
                  <a:pt x="1507615" y="755051"/>
                  <a:pt x="1511371" y="757674"/>
                  <a:pt x="1514724" y="759350"/>
                </a:cubicBezTo>
                <a:cubicBezTo>
                  <a:pt x="1522221" y="763098"/>
                  <a:pt x="1538578" y="767301"/>
                  <a:pt x="1538578" y="767301"/>
                </a:cubicBezTo>
                <a:cubicBezTo>
                  <a:pt x="1540391" y="768661"/>
                  <a:pt x="1561883" y="785240"/>
                  <a:pt x="1566407" y="787179"/>
                </a:cubicBezTo>
                <a:cubicBezTo>
                  <a:pt x="1571429" y="789331"/>
                  <a:pt x="1577009" y="789830"/>
                  <a:pt x="1582310" y="791155"/>
                </a:cubicBezTo>
                <a:cubicBezTo>
                  <a:pt x="1587611" y="799106"/>
                  <a:pt x="1602486" y="806462"/>
                  <a:pt x="1598212" y="815009"/>
                </a:cubicBezTo>
                <a:cubicBezTo>
                  <a:pt x="1582186" y="847061"/>
                  <a:pt x="1598498" y="818626"/>
                  <a:pt x="1582310" y="838863"/>
                </a:cubicBezTo>
                <a:cubicBezTo>
                  <a:pt x="1579325" y="842594"/>
                  <a:pt x="1577505" y="847194"/>
                  <a:pt x="1574359" y="850790"/>
                </a:cubicBezTo>
                <a:cubicBezTo>
                  <a:pt x="1541799" y="888001"/>
                  <a:pt x="1564421" y="855756"/>
                  <a:pt x="1546529" y="882595"/>
                </a:cubicBezTo>
                <a:cubicBezTo>
                  <a:pt x="1547854" y="886571"/>
                  <a:pt x="1547542" y="891559"/>
                  <a:pt x="1550505" y="894522"/>
                </a:cubicBezTo>
                <a:cubicBezTo>
                  <a:pt x="1571707" y="915724"/>
                  <a:pt x="1555808" y="878622"/>
                  <a:pt x="1566407" y="910425"/>
                </a:cubicBezTo>
                <a:cubicBezTo>
                  <a:pt x="1565082" y="918376"/>
                  <a:pt x="1565262" y="926731"/>
                  <a:pt x="1562432" y="934278"/>
                </a:cubicBezTo>
                <a:cubicBezTo>
                  <a:pt x="1561116" y="937788"/>
                  <a:pt x="1556409" y="939016"/>
                  <a:pt x="1554480" y="942230"/>
                </a:cubicBezTo>
                <a:cubicBezTo>
                  <a:pt x="1552324" y="945823"/>
                  <a:pt x="1551830" y="950181"/>
                  <a:pt x="1550505" y="954157"/>
                </a:cubicBezTo>
                <a:cubicBezTo>
                  <a:pt x="1553155" y="971385"/>
                  <a:pt x="1552944" y="989304"/>
                  <a:pt x="1558456" y="1005840"/>
                </a:cubicBezTo>
                <a:cubicBezTo>
                  <a:pt x="1560729" y="1012658"/>
                  <a:pt x="1581986" y="1017393"/>
                  <a:pt x="1586285" y="1017767"/>
                </a:cubicBezTo>
                <a:cubicBezTo>
                  <a:pt x="1611404" y="1019951"/>
                  <a:pt x="1636644" y="1020418"/>
                  <a:pt x="1661823" y="1021743"/>
                </a:cubicBezTo>
                <a:cubicBezTo>
                  <a:pt x="1665799" y="1024393"/>
                  <a:pt x="1670765" y="1025963"/>
                  <a:pt x="1673750" y="1029694"/>
                </a:cubicBezTo>
                <a:cubicBezTo>
                  <a:pt x="1676368" y="1032966"/>
                  <a:pt x="1677279" y="1037454"/>
                  <a:pt x="1677725" y="1041621"/>
                </a:cubicBezTo>
                <a:cubicBezTo>
                  <a:pt x="1681266" y="1074668"/>
                  <a:pt x="1680806" y="1108135"/>
                  <a:pt x="1685677" y="1141012"/>
                </a:cubicBezTo>
                <a:cubicBezTo>
                  <a:pt x="1686226" y="1144720"/>
                  <a:pt x="1691287" y="1146037"/>
                  <a:pt x="1693628" y="1148964"/>
                </a:cubicBezTo>
                <a:cubicBezTo>
                  <a:pt x="1702436" y="1159974"/>
                  <a:pt x="1701356" y="1160221"/>
                  <a:pt x="1705555" y="1172818"/>
                </a:cubicBezTo>
                <a:cubicBezTo>
                  <a:pt x="1701579" y="1178119"/>
                  <a:pt x="1698718" y="1184478"/>
                  <a:pt x="1693628" y="1188720"/>
                </a:cubicBezTo>
                <a:cubicBezTo>
                  <a:pt x="1664826" y="1212722"/>
                  <a:pt x="1698098" y="1168100"/>
                  <a:pt x="1673750" y="1204623"/>
                </a:cubicBezTo>
                <a:cubicBezTo>
                  <a:pt x="1672253" y="1236051"/>
                  <a:pt x="1674475" y="1289096"/>
                  <a:pt x="1661823" y="1323892"/>
                </a:cubicBezTo>
                <a:cubicBezTo>
                  <a:pt x="1660542" y="1327415"/>
                  <a:pt x="1656799" y="1329502"/>
                  <a:pt x="1653872" y="1331844"/>
                </a:cubicBezTo>
                <a:cubicBezTo>
                  <a:pt x="1650141" y="1334829"/>
                  <a:pt x="1645676" y="1336810"/>
                  <a:pt x="1641945" y="1339795"/>
                </a:cubicBezTo>
                <a:cubicBezTo>
                  <a:pt x="1639018" y="1342136"/>
                  <a:pt x="1637207" y="1345818"/>
                  <a:pt x="1633993" y="1347746"/>
                </a:cubicBezTo>
                <a:cubicBezTo>
                  <a:pt x="1630399" y="1349902"/>
                  <a:pt x="1626042" y="1350397"/>
                  <a:pt x="1622066" y="1351722"/>
                </a:cubicBezTo>
                <a:cubicBezTo>
                  <a:pt x="1620741" y="1355698"/>
                  <a:pt x="1620247" y="1360056"/>
                  <a:pt x="1618091" y="1363649"/>
                </a:cubicBezTo>
                <a:cubicBezTo>
                  <a:pt x="1611233" y="1375078"/>
                  <a:pt x="1583526" y="1385426"/>
                  <a:pt x="1578334" y="1387503"/>
                </a:cubicBezTo>
                <a:cubicBezTo>
                  <a:pt x="1571708" y="1390153"/>
                  <a:pt x="1565138" y="1392948"/>
                  <a:pt x="1558456" y="1395454"/>
                </a:cubicBezTo>
                <a:cubicBezTo>
                  <a:pt x="1554532" y="1396925"/>
                  <a:pt x="1550687" y="1398910"/>
                  <a:pt x="1546529" y="1399430"/>
                </a:cubicBezTo>
                <a:cubicBezTo>
                  <a:pt x="1529384" y="1401573"/>
                  <a:pt x="1512073" y="1402080"/>
                  <a:pt x="1494845" y="1403405"/>
                </a:cubicBezTo>
                <a:cubicBezTo>
                  <a:pt x="1492652" y="1414371"/>
                  <a:pt x="1489448" y="1443518"/>
                  <a:pt x="1474967" y="1447138"/>
                </a:cubicBezTo>
                <a:lnTo>
                  <a:pt x="1443162" y="1455089"/>
                </a:lnTo>
                <a:cubicBezTo>
                  <a:pt x="1436536" y="1460390"/>
                  <a:pt x="1429727" y="1465469"/>
                  <a:pt x="1423284" y="1470991"/>
                </a:cubicBezTo>
                <a:cubicBezTo>
                  <a:pt x="1420438" y="1473431"/>
                  <a:pt x="1418546" y="1477014"/>
                  <a:pt x="1415332" y="1478943"/>
                </a:cubicBezTo>
                <a:cubicBezTo>
                  <a:pt x="1411739" y="1481099"/>
                  <a:pt x="1407381" y="1481593"/>
                  <a:pt x="1403405" y="1482918"/>
                </a:cubicBezTo>
                <a:cubicBezTo>
                  <a:pt x="1399430" y="1485569"/>
                  <a:pt x="1396237" y="1490437"/>
                  <a:pt x="1391479" y="1490870"/>
                </a:cubicBezTo>
                <a:cubicBezTo>
                  <a:pt x="1380838" y="1491837"/>
                  <a:pt x="1370250" y="1488405"/>
                  <a:pt x="1359673" y="1486894"/>
                </a:cubicBezTo>
                <a:cubicBezTo>
                  <a:pt x="1351693" y="1485754"/>
                  <a:pt x="1343688" y="1484667"/>
                  <a:pt x="1335819" y="1482918"/>
                </a:cubicBezTo>
                <a:cubicBezTo>
                  <a:pt x="1331728" y="1482009"/>
                  <a:pt x="1327958" y="1479959"/>
                  <a:pt x="1323892" y="1478943"/>
                </a:cubicBezTo>
                <a:cubicBezTo>
                  <a:pt x="1317336" y="1477304"/>
                  <a:pt x="1310640" y="1476292"/>
                  <a:pt x="1304014" y="1474967"/>
                </a:cubicBezTo>
                <a:cubicBezTo>
                  <a:pt x="1297081" y="1454163"/>
                  <a:pt x="1303857" y="1461253"/>
                  <a:pt x="1272209" y="1470991"/>
                </a:cubicBezTo>
                <a:cubicBezTo>
                  <a:pt x="1264198" y="1473456"/>
                  <a:pt x="1248355" y="1478943"/>
                  <a:pt x="1248355" y="1478943"/>
                </a:cubicBezTo>
                <a:cubicBezTo>
                  <a:pt x="1236428" y="1474967"/>
                  <a:pt x="1223819" y="1472638"/>
                  <a:pt x="1212574" y="1467016"/>
                </a:cubicBezTo>
                <a:cubicBezTo>
                  <a:pt x="1207545" y="1464502"/>
                  <a:pt x="1206269" y="1455089"/>
                  <a:pt x="1200647" y="1455089"/>
                </a:cubicBezTo>
                <a:cubicBezTo>
                  <a:pt x="1195869" y="1455089"/>
                  <a:pt x="1195067" y="1462867"/>
                  <a:pt x="1192696" y="1467016"/>
                </a:cubicBezTo>
                <a:cubicBezTo>
                  <a:pt x="1189756" y="1472162"/>
                  <a:pt x="1187794" y="1477836"/>
                  <a:pt x="1184745" y="1482918"/>
                </a:cubicBezTo>
                <a:cubicBezTo>
                  <a:pt x="1179828" y="1491112"/>
                  <a:pt x="1173759" y="1498577"/>
                  <a:pt x="1168842" y="1506772"/>
                </a:cubicBezTo>
                <a:lnTo>
                  <a:pt x="1156915" y="1526651"/>
                </a:lnTo>
                <a:cubicBezTo>
                  <a:pt x="1148964" y="1524000"/>
                  <a:pt x="1139881" y="1523571"/>
                  <a:pt x="1133061" y="1518699"/>
                </a:cubicBezTo>
                <a:cubicBezTo>
                  <a:pt x="1129651" y="1516263"/>
                  <a:pt x="1130236" y="1510802"/>
                  <a:pt x="1129085" y="1506772"/>
                </a:cubicBezTo>
                <a:cubicBezTo>
                  <a:pt x="1127584" y="1501518"/>
                  <a:pt x="1126435" y="1496171"/>
                  <a:pt x="1125110" y="1490870"/>
                </a:cubicBezTo>
                <a:cubicBezTo>
                  <a:pt x="1126435" y="1482919"/>
                  <a:pt x="1124400" y="1473576"/>
                  <a:pt x="1129085" y="1467016"/>
                </a:cubicBezTo>
                <a:cubicBezTo>
                  <a:pt x="1132261" y="1462570"/>
                  <a:pt x="1144010" y="1468416"/>
                  <a:pt x="1144988" y="1463040"/>
                </a:cubicBezTo>
                <a:cubicBezTo>
                  <a:pt x="1150334" y="1433640"/>
                  <a:pt x="1142701" y="1428948"/>
                  <a:pt x="1129085" y="1415332"/>
                </a:cubicBezTo>
                <a:cubicBezTo>
                  <a:pt x="1127760" y="1411356"/>
                  <a:pt x="1128073" y="1406368"/>
                  <a:pt x="1125110" y="1403405"/>
                </a:cubicBezTo>
                <a:cubicBezTo>
                  <a:pt x="1122147" y="1400442"/>
                  <a:pt x="1115619" y="1402840"/>
                  <a:pt x="1113183" y="1399430"/>
                </a:cubicBezTo>
                <a:cubicBezTo>
                  <a:pt x="1108311" y="1392610"/>
                  <a:pt x="1106876" y="1383795"/>
                  <a:pt x="1105232" y="1375576"/>
                </a:cubicBezTo>
                <a:cubicBezTo>
                  <a:pt x="1103907" y="1368950"/>
                  <a:pt x="1106792" y="1359573"/>
                  <a:pt x="1101256" y="1355698"/>
                </a:cubicBezTo>
                <a:cubicBezTo>
                  <a:pt x="1091247" y="1348691"/>
                  <a:pt x="1077402" y="1350397"/>
                  <a:pt x="1065475" y="1347746"/>
                </a:cubicBezTo>
                <a:cubicBezTo>
                  <a:pt x="1061499" y="1343770"/>
                  <a:pt x="1057867" y="1339418"/>
                  <a:pt x="1053548" y="1335819"/>
                </a:cubicBezTo>
                <a:cubicBezTo>
                  <a:pt x="1049877" y="1332760"/>
                  <a:pt x="1044606" y="1331599"/>
                  <a:pt x="1041621" y="1327868"/>
                </a:cubicBezTo>
                <a:cubicBezTo>
                  <a:pt x="1039003" y="1324596"/>
                  <a:pt x="1039519" y="1319689"/>
                  <a:pt x="1037645" y="1315941"/>
                </a:cubicBezTo>
                <a:cubicBezTo>
                  <a:pt x="1035508" y="1311667"/>
                  <a:pt x="1032344" y="1307990"/>
                  <a:pt x="1029694" y="1304014"/>
                </a:cubicBezTo>
                <a:cubicBezTo>
                  <a:pt x="1032627" y="1295214"/>
                  <a:pt x="1038770" y="1273036"/>
                  <a:pt x="1045597" y="1264258"/>
                </a:cubicBezTo>
                <a:cubicBezTo>
                  <a:pt x="1051350" y="1256861"/>
                  <a:pt x="1065475" y="1244379"/>
                  <a:pt x="1065475" y="1244379"/>
                </a:cubicBezTo>
                <a:cubicBezTo>
                  <a:pt x="1074477" y="1217374"/>
                  <a:pt x="1073549" y="1225235"/>
                  <a:pt x="1065475" y="1176793"/>
                </a:cubicBezTo>
                <a:cubicBezTo>
                  <a:pt x="1064501" y="1170947"/>
                  <a:pt x="1059605" y="1166440"/>
                  <a:pt x="1057524" y="1160891"/>
                </a:cubicBezTo>
                <a:cubicBezTo>
                  <a:pt x="1055605" y="1155775"/>
                  <a:pt x="1054733" y="1150322"/>
                  <a:pt x="1053548" y="1144988"/>
                </a:cubicBezTo>
                <a:cubicBezTo>
                  <a:pt x="1052082" y="1138392"/>
                  <a:pt x="1052234" y="1131321"/>
                  <a:pt x="1049572" y="1125110"/>
                </a:cubicBezTo>
                <a:cubicBezTo>
                  <a:pt x="1046260" y="1117382"/>
                  <a:pt x="1031014" y="1111855"/>
                  <a:pt x="1025719" y="1109207"/>
                </a:cubicBezTo>
                <a:cubicBezTo>
                  <a:pt x="1023068" y="1105231"/>
                  <a:pt x="1018926" y="1101916"/>
                  <a:pt x="1017767" y="1097280"/>
                </a:cubicBezTo>
                <a:cubicBezTo>
                  <a:pt x="1006061" y="1050458"/>
                  <a:pt x="1024563" y="1072269"/>
                  <a:pt x="1005840" y="1053548"/>
                </a:cubicBezTo>
                <a:cubicBezTo>
                  <a:pt x="996378" y="1025161"/>
                  <a:pt x="1002538" y="1036668"/>
                  <a:pt x="989938" y="1017767"/>
                </a:cubicBezTo>
                <a:cubicBezTo>
                  <a:pt x="991263" y="1011141"/>
                  <a:pt x="992274" y="1004444"/>
                  <a:pt x="993913" y="997889"/>
                </a:cubicBezTo>
                <a:cubicBezTo>
                  <a:pt x="994929" y="993823"/>
                  <a:pt x="996873" y="990028"/>
                  <a:pt x="997889" y="985962"/>
                </a:cubicBezTo>
                <a:cubicBezTo>
                  <a:pt x="999528" y="979407"/>
                  <a:pt x="1000540" y="972710"/>
                  <a:pt x="1001865" y="966084"/>
                </a:cubicBezTo>
                <a:cubicBezTo>
                  <a:pt x="995849" y="857813"/>
                  <a:pt x="1021464" y="907465"/>
                  <a:pt x="981986" y="890546"/>
                </a:cubicBezTo>
                <a:cubicBezTo>
                  <a:pt x="977594" y="888664"/>
                  <a:pt x="974035" y="885245"/>
                  <a:pt x="970059" y="882595"/>
                </a:cubicBezTo>
                <a:cubicBezTo>
                  <a:pt x="963433" y="883920"/>
                  <a:pt x="956938" y="886571"/>
                  <a:pt x="950181" y="886571"/>
                </a:cubicBezTo>
                <a:cubicBezTo>
                  <a:pt x="945190" y="886571"/>
                  <a:pt x="927976" y="880494"/>
                  <a:pt x="922352" y="878619"/>
                </a:cubicBezTo>
                <a:cubicBezTo>
                  <a:pt x="921027" y="873318"/>
                  <a:pt x="920820" y="867604"/>
                  <a:pt x="918376" y="862717"/>
                </a:cubicBezTo>
                <a:cubicBezTo>
                  <a:pt x="911188" y="848340"/>
                  <a:pt x="900225" y="855707"/>
                  <a:pt x="886571" y="858741"/>
                </a:cubicBezTo>
                <a:cubicBezTo>
                  <a:pt x="882480" y="859650"/>
                  <a:pt x="878620" y="861392"/>
                  <a:pt x="874644" y="862717"/>
                </a:cubicBezTo>
                <a:cubicBezTo>
                  <a:pt x="852386" y="884972"/>
                  <a:pt x="883291" y="857495"/>
                  <a:pt x="818985" y="874644"/>
                </a:cubicBezTo>
                <a:cubicBezTo>
                  <a:pt x="813552" y="876093"/>
                  <a:pt x="811034" y="882595"/>
                  <a:pt x="807058" y="886571"/>
                </a:cubicBezTo>
                <a:cubicBezTo>
                  <a:pt x="805733" y="890547"/>
                  <a:pt x="806301" y="895815"/>
                  <a:pt x="803082" y="898498"/>
                </a:cubicBezTo>
                <a:cubicBezTo>
                  <a:pt x="779094" y="918487"/>
                  <a:pt x="728082" y="897262"/>
                  <a:pt x="711642" y="894522"/>
                </a:cubicBezTo>
                <a:cubicBezTo>
                  <a:pt x="710317" y="889221"/>
                  <a:pt x="709818" y="883641"/>
                  <a:pt x="707666" y="878619"/>
                </a:cubicBezTo>
                <a:cubicBezTo>
                  <a:pt x="703514" y="868932"/>
                  <a:pt x="694953" y="861930"/>
                  <a:pt x="687788" y="854765"/>
                </a:cubicBezTo>
                <a:cubicBezTo>
                  <a:pt x="673474" y="858344"/>
                  <a:pt x="658980" y="864093"/>
                  <a:pt x="644056" y="854765"/>
                </a:cubicBezTo>
                <a:cubicBezTo>
                  <a:pt x="639423" y="851869"/>
                  <a:pt x="641265" y="844197"/>
                  <a:pt x="640080" y="838863"/>
                </a:cubicBezTo>
                <a:cubicBezTo>
                  <a:pt x="638614" y="832267"/>
                  <a:pt x="638767" y="825196"/>
                  <a:pt x="636105" y="818985"/>
                </a:cubicBezTo>
                <a:cubicBezTo>
                  <a:pt x="632466" y="810495"/>
                  <a:pt x="623575" y="809507"/>
                  <a:pt x="616226" y="807058"/>
                </a:cubicBezTo>
                <a:cubicBezTo>
                  <a:pt x="608275" y="801757"/>
                  <a:pt x="595394" y="800221"/>
                  <a:pt x="592372" y="791155"/>
                </a:cubicBezTo>
                <a:cubicBezTo>
                  <a:pt x="591047" y="787179"/>
                  <a:pt x="591360" y="782191"/>
                  <a:pt x="588397" y="779228"/>
                </a:cubicBezTo>
                <a:cubicBezTo>
                  <a:pt x="584002" y="774833"/>
                  <a:pt x="595685" y="762000"/>
                  <a:pt x="592372" y="75935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F87C5738-40B3-414C-8D02-C82AC3EAEC2D}"/>
              </a:ext>
            </a:extLst>
          </p:cNvPr>
          <p:cNvSpPr/>
          <p:nvPr/>
        </p:nvSpPr>
        <p:spPr>
          <a:xfrm>
            <a:off x="2821674" y="3950758"/>
            <a:ext cx="430608" cy="369570"/>
          </a:xfrm>
          <a:custGeom>
            <a:avLst/>
            <a:gdLst>
              <a:gd name="connsiteX0" fmla="*/ 19050 w 430608"/>
              <a:gd name="connsiteY0" fmla="*/ 163830 h 369570"/>
              <a:gd name="connsiteX1" fmla="*/ 38100 w 430608"/>
              <a:gd name="connsiteY1" fmla="*/ 160020 h 369570"/>
              <a:gd name="connsiteX2" fmla="*/ 64770 w 430608"/>
              <a:gd name="connsiteY2" fmla="*/ 148590 h 369570"/>
              <a:gd name="connsiteX3" fmla="*/ 80010 w 430608"/>
              <a:gd name="connsiteY3" fmla="*/ 137160 h 369570"/>
              <a:gd name="connsiteX4" fmla="*/ 91440 w 430608"/>
              <a:gd name="connsiteY4" fmla="*/ 129540 h 369570"/>
              <a:gd name="connsiteX5" fmla="*/ 99060 w 430608"/>
              <a:gd name="connsiteY5" fmla="*/ 118110 h 369570"/>
              <a:gd name="connsiteX6" fmla="*/ 121920 w 430608"/>
              <a:gd name="connsiteY6" fmla="*/ 102870 h 369570"/>
              <a:gd name="connsiteX7" fmla="*/ 133350 w 430608"/>
              <a:gd name="connsiteY7" fmla="*/ 95250 h 369570"/>
              <a:gd name="connsiteX8" fmla="*/ 156210 w 430608"/>
              <a:gd name="connsiteY8" fmla="*/ 80010 h 369570"/>
              <a:gd name="connsiteX9" fmla="*/ 171450 w 430608"/>
              <a:gd name="connsiteY9" fmla="*/ 64770 h 369570"/>
              <a:gd name="connsiteX10" fmla="*/ 182880 w 430608"/>
              <a:gd name="connsiteY10" fmla="*/ 53340 h 369570"/>
              <a:gd name="connsiteX11" fmla="*/ 217170 w 430608"/>
              <a:gd name="connsiteY11" fmla="*/ 38100 h 369570"/>
              <a:gd name="connsiteX12" fmla="*/ 236220 w 430608"/>
              <a:gd name="connsiteY12" fmla="*/ 34290 h 369570"/>
              <a:gd name="connsiteX13" fmla="*/ 259080 w 430608"/>
              <a:gd name="connsiteY13" fmla="*/ 26670 h 369570"/>
              <a:gd name="connsiteX14" fmla="*/ 266700 w 430608"/>
              <a:gd name="connsiteY14" fmla="*/ 15240 h 369570"/>
              <a:gd name="connsiteX15" fmla="*/ 285750 w 430608"/>
              <a:gd name="connsiteY15" fmla="*/ 0 h 369570"/>
              <a:gd name="connsiteX16" fmla="*/ 339090 w 430608"/>
              <a:gd name="connsiteY16" fmla="*/ 3810 h 369570"/>
              <a:gd name="connsiteX17" fmla="*/ 346710 w 430608"/>
              <a:gd name="connsiteY17" fmla="*/ 15240 h 369570"/>
              <a:gd name="connsiteX18" fmla="*/ 350520 w 430608"/>
              <a:gd name="connsiteY18" fmla="*/ 53340 h 369570"/>
              <a:gd name="connsiteX19" fmla="*/ 354330 w 430608"/>
              <a:gd name="connsiteY19" fmla="*/ 64770 h 369570"/>
              <a:gd name="connsiteX20" fmla="*/ 373380 w 430608"/>
              <a:gd name="connsiteY20" fmla="*/ 68580 h 369570"/>
              <a:gd name="connsiteX21" fmla="*/ 396240 w 430608"/>
              <a:gd name="connsiteY21" fmla="*/ 76200 h 369570"/>
              <a:gd name="connsiteX22" fmla="*/ 407670 w 430608"/>
              <a:gd name="connsiteY22" fmla="*/ 80010 h 369570"/>
              <a:gd name="connsiteX23" fmla="*/ 419100 w 430608"/>
              <a:gd name="connsiteY23" fmla="*/ 83820 h 369570"/>
              <a:gd name="connsiteX24" fmla="*/ 430530 w 430608"/>
              <a:gd name="connsiteY24" fmla="*/ 106680 h 369570"/>
              <a:gd name="connsiteX25" fmla="*/ 422910 w 430608"/>
              <a:gd name="connsiteY25" fmla="*/ 118110 h 369570"/>
              <a:gd name="connsiteX26" fmla="*/ 411480 w 430608"/>
              <a:gd name="connsiteY26" fmla="*/ 140970 h 369570"/>
              <a:gd name="connsiteX27" fmla="*/ 407670 w 430608"/>
              <a:gd name="connsiteY27" fmla="*/ 156210 h 369570"/>
              <a:gd name="connsiteX28" fmla="*/ 400050 w 430608"/>
              <a:gd name="connsiteY28" fmla="*/ 179070 h 369570"/>
              <a:gd name="connsiteX29" fmla="*/ 403860 w 430608"/>
              <a:gd name="connsiteY29" fmla="*/ 198120 h 369570"/>
              <a:gd name="connsiteX30" fmla="*/ 407670 w 430608"/>
              <a:gd name="connsiteY30" fmla="*/ 209550 h 369570"/>
              <a:gd name="connsiteX31" fmla="*/ 384810 w 430608"/>
              <a:gd name="connsiteY31" fmla="*/ 217170 h 369570"/>
              <a:gd name="connsiteX32" fmla="*/ 361950 w 430608"/>
              <a:gd name="connsiteY32" fmla="*/ 228600 h 369570"/>
              <a:gd name="connsiteX33" fmla="*/ 323850 w 430608"/>
              <a:gd name="connsiteY33" fmla="*/ 240030 h 369570"/>
              <a:gd name="connsiteX34" fmla="*/ 297180 w 430608"/>
              <a:gd name="connsiteY34" fmla="*/ 255270 h 369570"/>
              <a:gd name="connsiteX35" fmla="*/ 285750 w 430608"/>
              <a:gd name="connsiteY35" fmla="*/ 262890 h 369570"/>
              <a:gd name="connsiteX36" fmla="*/ 274320 w 430608"/>
              <a:gd name="connsiteY36" fmla="*/ 266700 h 369570"/>
              <a:gd name="connsiteX37" fmla="*/ 262890 w 430608"/>
              <a:gd name="connsiteY37" fmla="*/ 274320 h 369570"/>
              <a:gd name="connsiteX38" fmla="*/ 240030 w 430608"/>
              <a:gd name="connsiteY38" fmla="*/ 281940 h 369570"/>
              <a:gd name="connsiteX39" fmla="*/ 217170 w 430608"/>
              <a:gd name="connsiteY39" fmla="*/ 297180 h 369570"/>
              <a:gd name="connsiteX40" fmla="*/ 205740 w 430608"/>
              <a:gd name="connsiteY40" fmla="*/ 308610 h 369570"/>
              <a:gd name="connsiteX41" fmla="*/ 194310 w 430608"/>
              <a:gd name="connsiteY41" fmla="*/ 312420 h 369570"/>
              <a:gd name="connsiteX42" fmla="*/ 182880 w 430608"/>
              <a:gd name="connsiteY42" fmla="*/ 320040 h 369570"/>
              <a:gd name="connsiteX43" fmla="*/ 156210 w 430608"/>
              <a:gd name="connsiteY43" fmla="*/ 327660 h 369570"/>
              <a:gd name="connsiteX44" fmla="*/ 118110 w 430608"/>
              <a:gd name="connsiteY44" fmla="*/ 339090 h 369570"/>
              <a:gd name="connsiteX45" fmla="*/ 106680 w 430608"/>
              <a:gd name="connsiteY45" fmla="*/ 342900 h 369570"/>
              <a:gd name="connsiteX46" fmla="*/ 91440 w 430608"/>
              <a:gd name="connsiteY46" fmla="*/ 346710 h 369570"/>
              <a:gd name="connsiteX47" fmla="*/ 68580 w 430608"/>
              <a:gd name="connsiteY47" fmla="*/ 361950 h 369570"/>
              <a:gd name="connsiteX48" fmla="*/ 57150 w 430608"/>
              <a:gd name="connsiteY48" fmla="*/ 369570 h 369570"/>
              <a:gd name="connsiteX49" fmla="*/ 49530 w 430608"/>
              <a:gd name="connsiteY49" fmla="*/ 358140 h 369570"/>
              <a:gd name="connsiteX50" fmla="*/ 45720 w 430608"/>
              <a:gd name="connsiteY50" fmla="*/ 346710 h 369570"/>
              <a:gd name="connsiteX51" fmla="*/ 30480 w 430608"/>
              <a:gd name="connsiteY51" fmla="*/ 342900 h 369570"/>
              <a:gd name="connsiteX52" fmla="*/ 19050 w 430608"/>
              <a:gd name="connsiteY52" fmla="*/ 339090 h 369570"/>
              <a:gd name="connsiteX53" fmla="*/ 15240 w 430608"/>
              <a:gd name="connsiteY53" fmla="*/ 320040 h 369570"/>
              <a:gd name="connsiteX54" fmla="*/ 19050 w 430608"/>
              <a:gd name="connsiteY54" fmla="*/ 297180 h 369570"/>
              <a:gd name="connsiteX55" fmla="*/ 11430 w 430608"/>
              <a:gd name="connsiteY55" fmla="*/ 285750 h 369570"/>
              <a:gd name="connsiteX56" fmla="*/ 0 w 430608"/>
              <a:gd name="connsiteY56" fmla="*/ 262890 h 369570"/>
              <a:gd name="connsiteX57" fmla="*/ 3810 w 430608"/>
              <a:gd name="connsiteY57" fmla="*/ 209550 h 369570"/>
              <a:gd name="connsiteX58" fmla="*/ 7620 w 430608"/>
              <a:gd name="connsiteY58" fmla="*/ 190500 h 369570"/>
              <a:gd name="connsiteX59" fmla="*/ 19050 w 430608"/>
              <a:gd name="connsiteY59" fmla="*/ 163830 h 3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0608" h="369570">
                <a:moveTo>
                  <a:pt x="19050" y="163830"/>
                </a:moveTo>
                <a:cubicBezTo>
                  <a:pt x="24130" y="158750"/>
                  <a:pt x="31818" y="161591"/>
                  <a:pt x="38100" y="160020"/>
                </a:cubicBezTo>
                <a:cubicBezTo>
                  <a:pt x="46742" y="157859"/>
                  <a:pt x="57501" y="153133"/>
                  <a:pt x="64770" y="148590"/>
                </a:cubicBezTo>
                <a:cubicBezTo>
                  <a:pt x="70155" y="145225"/>
                  <a:pt x="74843" y="140851"/>
                  <a:pt x="80010" y="137160"/>
                </a:cubicBezTo>
                <a:cubicBezTo>
                  <a:pt x="83736" y="134498"/>
                  <a:pt x="87630" y="132080"/>
                  <a:pt x="91440" y="129540"/>
                </a:cubicBezTo>
                <a:cubicBezTo>
                  <a:pt x="93980" y="125730"/>
                  <a:pt x="95614" y="121125"/>
                  <a:pt x="99060" y="118110"/>
                </a:cubicBezTo>
                <a:cubicBezTo>
                  <a:pt x="105952" y="112079"/>
                  <a:pt x="114300" y="107950"/>
                  <a:pt x="121920" y="102870"/>
                </a:cubicBezTo>
                <a:cubicBezTo>
                  <a:pt x="125730" y="100330"/>
                  <a:pt x="130112" y="98488"/>
                  <a:pt x="133350" y="95250"/>
                </a:cubicBezTo>
                <a:cubicBezTo>
                  <a:pt x="147620" y="80980"/>
                  <a:pt x="139668" y="85524"/>
                  <a:pt x="156210" y="80010"/>
                </a:cubicBezTo>
                <a:cubicBezTo>
                  <a:pt x="163467" y="58239"/>
                  <a:pt x="154033" y="76381"/>
                  <a:pt x="171450" y="64770"/>
                </a:cubicBezTo>
                <a:cubicBezTo>
                  <a:pt x="175933" y="61781"/>
                  <a:pt x="178741" y="56789"/>
                  <a:pt x="182880" y="53340"/>
                </a:cubicBezTo>
                <a:cubicBezTo>
                  <a:pt x="192962" y="44939"/>
                  <a:pt x="204054" y="40723"/>
                  <a:pt x="217170" y="38100"/>
                </a:cubicBezTo>
                <a:cubicBezTo>
                  <a:pt x="223520" y="36830"/>
                  <a:pt x="229972" y="35994"/>
                  <a:pt x="236220" y="34290"/>
                </a:cubicBezTo>
                <a:cubicBezTo>
                  <a:pt x="243969" y="32177"/>
                  <a:pt x="259080" y="26670"/>
                  <a:pt x="259080" y="26670"/>
                </a:cubicBezTo>
                <a:cubicBezTo>
                  <a:pt x="261620" y="22860"/>
                  <a:pt x="263124" y="18101"/>
                  <a:pt x="266700" y="15240"/>
                </a:cubicBezTo>
                <a:cubicBezTo>
                  <a:pt x="292990" y="-5792"/>
                  <a:pt x="263912" y="32757"/>
                  <a:pt x="285750" y="0"/>
                </a:cubicBezTo>
                <a:cubicBezTo>
                  <a:pt x="303530" y="1270"/>
                  <a:pt x="321797" y="-513"/>
                  <a:pt x="339090" y="3810"/>
                </a:cubicBezTo>
                <a:cubicBezTo>
                  <a:pt x="343532" y="4921"/>
                  <a:pt x="345680" y="10778"/>
                  <a:pt x="346710" y="15240"/>
                </a:cubicBezTo>
                <a:cubicBezTo>
                  <a:pt x="349580" y="27676"/>
                  <a:pt x="348579" y="40725"/>
                  <a:pt x="350520" y="53340"/>
                </a:cubicBezTo>
                <a:cubicBezTo>
                  <a:pt x="351131" y="57309"/>
                  <a:pt x="350988" y="62542"/>
                  <a:pt x="354330" y="64770"/>
                </a:cubicBezTo>
                <a:cubicBezTo>
                  <a:pt x="359718" y="68362"/>
                  <a:pt x="367132" y="66876"/>
                  <a:pt x="373380" y="68580"/>
                </a:cubicBezTo>
                <a:cubicBezTo>
                  <a:pt x="381129" y="70693"/>
                  <a:pt x="388620" y="73660"/>
                  <a:pt x="396240" y="76200"/>
                </a:cubicBezTo>
                <a:lnTo>
                  <a:pt x="407670" y="80010"/>
                </a:lnTo>
                <a:lnTo>
                  <a:pt x="419100" y="83820"/>
                </a:lnTo>
                <a:cubicBezTo>
                  <a:pt x="421754" y="87800"/>
                  <a:pt x="431582" y="100370"/>
                  <a:pt x="430530" y="106680"/>
                </a:cubicBezTo>
                <a:cubicBezTo>
                  <a:pt x="429777" y="111197"/>
                  <a:pt x="424958" y="114014"/>
                  <a:pt x="422910" y="118110"/>
                </a:cubicBezTo>
                <a:cubicBezTo>
                  <a:pt x="407136" y="149658"/>
                  <a:pt x="433318" y="108213"/>
                  <a:pt x="411480" y="140970"/>
                </a:cubicBezTo>
                <a:cubicBezTo>
                  <a:pt x="410210" y="146050"/>
                  <a:pt x="409175" y="151194"/>
                  <a:pt x="407670" y="156210"/>
                </a:cubicBezTo>
                <a:cubicBezTo>
                  <a:pt x="405362" y="163903"/>
                  <a:pt x="400050" y="179070"/>
                  <a:pt x="400050" y="179070"/>
                </a:cubicBezTo>
                <a:cubicBezTo>
                  <a:pt x="401320" y="185420"/>
                  <a:pt x="402289" y="191838"/>
                  <a:pt x="403860" y="198120"/>
                </a:cubicBezTo>
                <a:cubicBezTo>
                  <a:pt x="404834" y="202016"/>
                  <a:pt x="410510" y="206710"/>
                  <a:pt x="407670" y="209550"/>
                </a:cubicBezTo>
                <a:cubicBezTo>
                  <a:pt x="401990" y="215230"/>
                  <a:pt x="392430" y="214630"/>
                  <a:pt x="384810" y="217170"/>
                </a:cubicBezTo>
                <a:cubicBezTo>
                  <a:pt x="343125" y="231065"/>
                  <a:pt x="406265" y="208905"/>
                  <a:pt x="361950" y="228600"/>
                </a:cubicBezTo>
                <a:cubicBezTo>
                  <a:pt x="350024" y="233901"/>
                  <a:pt x="336516" y="236864"/>
                  <a:pt x="323850" y="240030"/>
                </a:cubicBezTo>
                <a:cubicBezTo>
                  <a:pt x="316726" y="261403"/>
                  <a:pt x="325678" y="245771"/>
                  <a:pt x="297180" y="255270"/>
                </a:cubicBezTo>
                <a:cubicBezTo>
                  <a:pt x="292836" y="256718"/>
                  <a:pt x="289846" y="260842"/>
                  <a:pt x="285750" y="262890"/>
                </a:cubicBezTo>
                <a:cubicBezTo>
                  <a:pt x="282158" y="264686"/>
                  <a:pt x="277912" y="264904"/>
                  <a:pt x="274320" y="266700"/>
                </a:cubicBezTo>
                <a:cubicBezTo>
                  <a:pt x="270224" y="268748"/>
                  <a:pt x="267074" y="272460"/>
                  <a:pt x="262890" y="274320"/>
                </a:cubicBezTo>
                <a:cubicBezTo>
                  <a:pt x="255550" y="277582"/>
                  <a:pt x="246713" y="277485"/>
                  <a:pt x="240030" y="281940"/>
                </a:cubicBezTo>
                <a:cubicBezTo>
                  <a:pt x="232410" y="287020"/>
                  <a:pt x="223646" y="290704"/>
                  <a:pt x="217170" y="297180"/>
                </a:cubicBezTo>
                <a:cubicBezTo>
                  <a:pt x="213360" y="300990"/>
                  <a:pt x="210223" y="305621"/>
                  <a:pt x="205740" y="308610"/>
                </a:cubicBezTo>
                <a:cubicBezTo>
                  <a:pt x="202398" y="310838"/>
                  <a:pt x="197902" y="310624"/>
                  <a:pt x="194310" y="312420"/>
                </a:cubicBezTo>
                <a:cubicBezTo>
                  <a:pt x="190214" y="314468"/>
                  <a:pt x="186976" y="317992"/>
                  <a:pt x="182880" y="320040"/>
                </a:cubicBezTo>
                <a:cubicBezTo>
                  <a:pt x="177414" y="322773"/>
                  <a:pt x="161093" y="326439"/>
                  <a:pt x="156210" y="327660"/>
                </a:cubicBezTo>
                <a:cubicBezTo>
                  <a:pt x="135360" y="341560"/>
                  <a:pt x="153134" y="332085"/>
                  <a:pt x="118110" y="339090"/>
                </a:cubicBezTo>
                <a:cubicBezTo>
                  <a:pt x="114172" y="339878"/>
                  <a:pt x="110542" y="341797"/>
                  <a:pt x="106680" y="342900"/>
                </a:cubicBezTo>
                <a:cubicBezTo>
                  <a:pt x="101645" y="344339"/>
                  <a:pt x="96520" y="345440"/>
                  <a:pt x="91440" y="346710"/>
                </a:cubicBezTo>
                <a:lnTo>
                  <a:pt x="68580" y="361950"/>
                </a:lnTo>
                <a:lnTo>
                  <a:pt x="57150" y="369570"/>
                </a:lnTo>
                <a:cubicBezTo>
                  <a:pt x="54610" y="365760"/>
                  <a:pt x="51578" y="362236"/>
                  <a:pt x="49530" y="358140"/>
                </a:cubicBezTo>
                <a:cubicBezTo>
                  <a:pt x="47734" y="354548"/>
                  <a:pt x="48856" y="349219"/>
                  <a:pt x="45720" y="346710"/>
                </a:cubicBezTo>
                <a:cubicBezTo>
                  <a:pt x="41631" y="343439"/>
                  <a:pt x="35515" y="344339"/>
                  <a:pt x="30480" y="342900"/>
                </a:cubicBezTo>
                <a:cubicBezTo>
                  <a:pt x="26618" y="341797"/>
                  <a:pt x="22860" y="340360"/>
                  <a:pt x="19050" y="339090"/>
                </a:cubicBezTo>
                <a:cubicBezTo>
                  <a:pt x="17780" y="332740"/>
                  <a:pt x="15240" y="326516"/>
                  <a:pt x="15240" y="320040"/>
                </a:cubicBezTo>
                <a:cubicBezTo>
                  <a:pt x="15240" y="312315"/>
                  <a:pt x="19903" y="304858"/>
                  <a:pt x="19050" y="297180"/>
                </a:cubicBezTo>
                <a:cubicBezTo>
                  <a:pt x="18544" y="292629"/>
                  <a:pt x="13478" y="289846"/>
                  <a:pt x="11430" y="285750"/>
                </a:cubicBezTo>
                <a:cubicBezTo>
                  <a:pt x="-4344" y="254202"/>
                  <a:pt x="21838" y="295647"/>
                  <a:pt x="0" y="262890"/>
                </a:cubicBezTo>
                <a:cubicBezTo>
                  <a:pt x="1270" y="245110"/>
                  <a:pt x="1944" y="227277"/>
                  <a:pt x="3810" y="209550"/>
                </a:cubicBezTo>
                <a:cubicBezTo>
                  <a:pt x="4488" y="203110"/>
                  <a:pt x="5346" y="196563"/>
                  <a:pt x="7620" y="190500"/>
                </a:cubicBezTo>
                <a:cubicBezTo>
                  <a:pt x="9228" y="186213"/>
                  <a:pt x="13970" y="168910"/>
                  <a:pt x="19050" y="16383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9439A50-932E-4D25-A888-778E102A9DBE}"/>
              </a:ext>
            </a:extLst>
          </p:cNvPr>
          <p:cNvCxnSpPr>
            <a:cxnSpLocks/>
          </p:cNvCxnSpPr>
          <p:nvPr/>
        </p:nvCxnSpPr>
        <p:spPr>
          <a:xfrm flipV="1">
            <a:off x="3202994" y="2775056"/>
            <a:ext cx="2145877" cy="13078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E9F3E5D-31AF-4394-9968-FBED0209CDE8}"/>
              </a:ext>
            </a:extLst>
          </p:cNvPr>
          <p:cNvSpPr/>
          <p:nvPr/>
        </p:nvSpPr>
        <p:spPr>
          <a:xfrm>
            <a:off x="5380161" y="2560454"/>
            <a:ext cx="1658993" cy="643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rgbClr val="FF0000"/>
                </a:solidFill>
              </a:rPr>
              <a:t>경기도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2DCC54D-4087-4CEF-9C97-4FA1F16B227B}"/>
              </a:ext>
            </a:extLst>
          </p:cNvPr>
          <p:cNvSpPr/>
          <p:nvPr/>
        </p:nvSpPr>
        <p:spPr>
          <a:xfrm>
            <a:off x="8226856" y="4996896"/>
            <a:ext cx="353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/>
              <a:t>중앙에 있어요</a:t>
            </a:r>
            <a:r>
              <a:rPr lang="en-US" altLang="ko-KR" dirty="0"/>
              <a:t>.</a:t>
            </a:r>
          </a:p>
        </p:txBody>
      </p:sp>
      <p:pic>
        <p:nvPicPr>
          <p:cNvPr id="16" name="그림 15" descr="표지판, 그리기, 시계이(가) 표시된 사진&#10;&#10;자동 생성된 설명">
            <a:extLst>
              <a:ext uri="{FF2B5EF4-FFF2-40B4-BE49-F238E27FC236}">
                <a16:creationId xmlns:a16="http://schemas.microsoft.com/office/drawing/2014/main" id="{BD407A91-CF99-4CC1-928D-1152B4197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013" y="1953419"/>
            <a:ext cx="2877514" cy="2951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AD66FC-6753-47BB-B9BE-1E6C7B62B0A1}"/>
              </a:ext>
            </a:extLst>
          </p:cNvPr>
          <p:cNvSpPr txBox="1"/>
          <p:nvPr/>
        </p:nvSpPr>
        <p:spPr>
          <a:xfrm>
            <a:off x="5169654" y="364198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경기도는 중앙에 있어요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4F79B52-4B5B-4927-AE6A-D7598BA1EEFE}"/>
              </a:ext>
            </a:extLst>
          </p:cNvPr>
          <p:cNvSpPr/>
          <p:nvPr/>
        </p:nvSpPr>
        <p:spPr>
          <a:xfrm>
            <a:off x="8616013" y="5657670"/>
            <a:ext cx="3111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4"/>
              </a:rPr>
              <a:t>민요의 지역별 분류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https://www.youtube.com/watch?v=K69A-QMoMKI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266" y="0"/>
            <a:ext cx="5588001" cy="1229033"/>
          </a:xfrm>
        </p:spPr>
        <p:txBody>
          <a:bodyPr>
            <a:normAutofit/>
          </a:bodyPr>
          <a:lstStyle/>
          <a:p>
            <a:r>
              <a:rPr lang="ko-KR" altLang="en-US" sz="6600" dirty="0"/>
              <a:t>경기도 특징</a:t>
            </a:r>
            <a:endParaRPr lang="en-US" sz="66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4251" y="-1"/>
            <a:ext cx="4857750" cy="691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9772650" y="3429000"/>
            <a:ext cx="1714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7524749" y="3038474"/>
            <a:ext cx="2238377" cy="420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86050" y="2444729"/>
            <a:ext cx="1732067" cy="11874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400" dirty="0">
                <a:solidFill>
                  <a:srgbClr val="FF0000"/>
                </a:solidFill>
              </a:rPr>
              <a:t>서울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34FDF60-5EFB-4EB1-BC09-2481A2DBC74E}"/>
              </a:ext>
            </a:extLst>
          </p:cNvPr>
          <p:cNvSpPr/>
          <p:nvPr/>
        </p:nvSpPr>
        <p:spPr>
          <a:xfrm>
            <a:off x="2811124" y="4410249"/>
            <a:ext cx="4348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/>
              <a:t>서울은 한국의 수도예요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9BC642F-B5F8-4541-907F-23DEED355640}"/>
              </a:ext>
            </a:extLst>
          </p:cNvPr>
          <p:cNvSpPr/>
          <p:nvPr/>
        </p:nvSpPr>
        <p:spPr>
          <a:xfrm>
            <a:off x="1502891" y="1564236"/>
            <a:ext cx="2781300" cy="225431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dirty="0">
                <a:solidFill>
                  <a:srgbClr val="FF0000"/>
                </a:solidFill>
              </a:rPr>
              <a:t>수도</a:t>
            </a:r>
            <a:endParaRPr lang="en-US" altLang="ko-KR" sz="4400" dirty="0">
              <a:solidFill>
                <a:srgbClr val="FF0000"/>
              </a:solidFill>
            </a:endParaRPr>
          </a:p>
          <a:p>
            <a:r>
              <a:rPr lang="ko-KR" altLang="en-US" sz="2000" dirty="0"/>
              <a:t>행정의 중심지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FB989FF-4280-4983-8D57-B7A42444A5E1}"/>
              </a:ext>
            </a:extLst>
          </p:cNvPr>
          <p:cNvCxnSpPr>
            <a:cxnSpLocks/>
          </p:cNvCxnSpPr>
          <p:nvPr/>
        </p:nvCxnSpPr>
        <p:spPr>
          <a:xfrm>
            <a:off x="4294056" y="2600807"/>
            <a:ext cx="1382470" cy="437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7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C8D7B324-5520-4BDA-B159-426B5EC8E94A}"/>
              </a:ext>
            </a:extLst>
          </p:cNvPr>
          <p:cNvSpPr/>
          <p:nvPr/>
        </p:nvSpPr>
        <p:spPr>
          <a:xfrm>
            <a:off x="6210300" y="1587260"/>
            <a:ext cx="5633508" cy="361216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rgbClr val="FF0000"/>
                </a:solidFill>
              </a:rPr>
              <a:t>궁</a:t>
            </a:r>
            <a:endParaRPr lang="en-US" altLang="ko-KR" sz="5400" dirty="0">
              <a:solidFill>
                <a:srgbClr val="FF0000"/>
              </a:solidFill>
            </a:endParaRPr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130733A-05A6-409D-8118-C2E182F1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7" y="129477"/>
            <a:ext cx="9740371" cy="847725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서울에는 무엇이 있을까요</a:t>
            </a:r>
            <a:r>
              <a:rPr lang="en-US" altLang="ko-KR" sz="3600" dirty="0"/>
              <a:t>?</a:t>
            </a:r>
            <a:endParaRPr lang="ko-KR" altLang="en-US" sz="3600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C0583ABC-2966-479C-A86E-C9DB8EC5E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42" y="1221316"/>
            <a:ext cx="5610225" cy="5319863"/>
          </a:xfrm>
          <a:prstGeom prst="rect">
            <a:avLst/>
          </a:prstGeo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B8332C-D401-47F1-AECA-9F48867BB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6213" y="5487473"/>
            <a:ext cx="4304770" cy="939439"/>
          </a:xfrm>
        </p:spPr>
        <p:txBody>
          <a:bodyPr>
            <a:noAutofit/>
          </a:bodyPr>
          <a:lstStyle/>
          <a:p>
            <a:r>
              <a:rPr lang="ko-KR" altLang="en-US" sz="1800" dirty="0"/>
              <a:t>조선의 </a:t>
            </a:r>
            <a:r>
              <a:rPr lang="en-US" altLang="ko-KR" sz="1800" dirty="0"/>
              <a:t>5</a:t>
            </a:r>
            <a:r>
              <a:rPr lang="ko-KR" altLang="en-US" sz="1800" dirty="0"/>
              <a:t>대  고궁이 있어요</a:t>
            </a:r>
            <a:r>
              <a:rPr lang="en-US" altLang="ko-KR" sz="1800" dirty="0"/>
              <a:t>. </a:t>
            </a:r>
          </a:p>
          <a:p>
            <a:r>
              <a:rPr lang="ko-KR" altLang="en-US" sz="1800" dirty="0"/>
              <a:t>경복궁</a:t>
            </a:r>
            <a:r>
              <a:rPr lang="en-US" altLang="ko-KR" sz="1800" dirty="0"/>
              <a:t>, </a:t>
            </a:r>
            <a:r>
              <a:rPr lang="ko-KR" altLang="en-US" sz="1800" dirty="0"/>
              <a:t>창덕궁</a:t>
            </a:r>
            <a:r>
              <a:rPr lang="en-US" altLang="ko-KR" sz="1800" dirty="0"/>
              <a:t>, </a:t>
            </a:r>
            <a:r>
              <a:rPr lang="ko-KR" altLang="en-US" sz="1800" dirty="0"/>
              <a:t>덕수궁</a:t>
            </a:r>
            <a:r>
              <a:rPr lang="en-US" altLang="ko-KR" sz="1800" dirty="0"/>
              <a:t>, </a:t>
            </a:r>
            <a:r>
              <a:rPr lang="ko-KR" altLang="en-US" sz="1800" dirty="0"/>
              <a:t>창경궁</a:t>
            </a:r>
            <a:r>
              <a:rPr lang="en-US" altLang="ko-KR" sz="1800" dirty="0"/>
              <a:t>, </a:t>
            </a:r>
            <a:r>
              <a:rPr lang="ko-KR" altLang="en-US" sz="1800" dirty="0"/>
              <a:t>경희궁</a:t>
            </a: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53922C2F-5E22-49EE-913B-1E35F6F29C58}"/>
              </a:ext>
            </a:extLst>
          </p:cNvPr>
          <p:cNvSpPr/>
          <p:nvPr/>
        </p:nvSpPr>
        <p:spPr>
          <a:xfrm>
            <a:off x="1938337" y="1832948"/>
            <a:ext cx="1514475" cy="1276350"/>
          </a:xfrm>
          <a:custGeom>
            <a:avLst/>
            <a:gdLst>
              <a:gd name="connsiteX0" fmla="*/ 857250 w 1514475"/>
              <a:gd name="connsiteY0" fmla="*/ 1276350 h 1276350"/>
              <a:gd name="connsiteX1" fmla="*/ 428625 w 1514475"/>
              <a:gd name="connsiteY1" fmla="*/ 1257300 h 1276350"/>
              <a:gd name="connsiteX2" fmla="*/ 361950 w 1514475"/>
              <a:gd name="connsiteY2" fmla="*/ 1219200 h 1276350"/>
              <a:gd name="connsiteX3" fmla="*/ 295275 w 1514475"/>
              <a:gd name="connsiteY3" fmla="*/ 1200150 h 1276350"/>
              <a:gd name="connsiteX4" fmla="*/ 257175 w 1514475"/>
              <a:gd name="connsiteY4" fmla="*/ 1181100 h 1276350"/>
              <a:gd name="connsiteX5" fmla="*/ 190500 w 1514475"/>
              <a:gd name="connsiteY5" fmla="*/ 1114425 h 1276350"/>
              <a:gd name="connsiteX6" fmla="*/ 123825 w 1514475"/>
              <a:gd name="connsiteY6" fmla="*/ 1047750 h 1276350"/>
              <a:gd name="connsiteX7" fmla="*/ 114300 w 1514475"/>
              <a:gd name="connsiteY7" fmla="*/ 1019175 h 1276350"/>
              <a:gd name="connsiteX8" fmla="*/ 85725 w 1514475"/>
              <a:gd name="connsiteY8" fmla="*/ 1000125 h 1276350"/>
              <a:gd name="connsiteX9" fmla="*/ 38100 w 1514475"/>
              <a:gd name="connsiteY9" fmla="*/ 962025 h 1276350"/>
              <a:gd name="connsiteX10" fmla="*/ 28575 w 1514475"/>
              <a:gd name="connsiteY10" fmla="*/ 923925 h 1276350"/>
              <a:gd name="connsiteX11" fmla="*/ 19050 w 1514475"/>
              <a:gd name="connsiteY11" fmla="*/ 866775 h 1276350"/>
              <a:gd name="connsiteX12" fmla="*/ 9525 w 1514475"/>
              <a:gd name="connsiteY12" fmla="*/ 838200 h 1276350"/>
              <a:gd name="connsiteX13" fmla="*/ 0 w 1514475"/>
              <a:gd name="connsiteY13" fmla="*/ 752475 h 1276350"/>
              <a:gd name="connsiteX14" fmla="*/ 9525 w 1514475"/>
              <a:gd name="connsiteY14" fmla="*/ 428625 h 1276350"/>
              <a:gd name="connsiteX15" fmla="*/ 47625 w 1514475"/>
              <a:gd name="connsiteY15" fmla="*/ 295275 h 1276350"/>
              <a:gd name="connsiteX16" fmla="*/ 85725 w 1514475"/>
              <a:gd name="connsiteY16" fmla="*/ 219075 h 1276350"/>
              <a:gd name="connsiteX17" fmla="*/ 114300 w 1514475"/>
              <a:gd name="connsiteY17" fmla="*/ 200025 h 1276350"/>
              <a:gd name="connsiteX18" fmla="*/ 152400 w 1514475"/>
              <a:gd name="connsiteY18" fmla="*/ 171450 h 1276350"/>
              <a:gd name="connsiteX19" fmla="*/ 209550 w 1514475"/>
              <a:gd name="connsiteY19" fmla="*/ 123825 h 1276350"/>
              <a:gd name="connsiteX20" fmla="*/ 238125 w 1514475"/>
              <a:gd name="connsiteY20" fmla="*/ 95250 h 1276350"/>
              <a:gd name="connsiteX21" fmla="*/ 295275 w 1514475"/>
              <a:gd name="connsiteY21" fmla="*/ 66675 h 1276350"/>
              <a:gd name="connsiteX22" fmla="*/ 323850 w 1514475"/>
              <a:gd name="connsiteY22" fmla="*/ 47625 h 1276350"/>
              <a:gd name="connsiteX23" fmla="*/ 352425 w 1514475"/>
              <a:gd name="connsiteY23" fmla="*/ 38100 h 1276350"/>
              <a:gd name="connsiteX24" fmla="*/ 419100 w 1514475"/>
              <a:gd name="connsiteY24" fmla="*/ 9525 h 1276350"/>
              <a:gd name="connsiteX25" fmla="*/ 600075 w 1514475"/>
              <a:gd name="connsiteY25" fmla="*/ 0 h 1276350"/>
              <a:gd name="connsiteX26" fmla="*/ 895350 w 1514475"/>
              <a:gd name="connsiteY26" fmla="*/ 9525 h 1276350"/>
              <a:gd name="connsiteX27" fmla="*/ 933450 w 1514475"/>
              <a:gd name="connsiteY27" fmla="*/ 28575 h 1276350"/>
              <a:gd name="connsiteX28" fmla="*/ 981075 w 1514475"/>
              <a:gd name="connsiteY28" fmla="*/ 47625 h 1276350"/>
              <a:gd name="connsiteX29" fmla="*/ 1057275 w 1514475"/>
              <a:gd name="connsiteY29" fmla="*/ 95250 h 1276350"/>
              <a:gd name="connsiteX30" fmla="*/ 1152525 w 1514475"/>
              <a:gd name="connsiteY30" fmla="*/ 161925 h 1276350"/>
              <a:gd name="connsiteX31" fmla="*/ 1181100 w 1514475"/>
              <a:gd name="connsiteY31" fmla="*/ 180975 h 1276350"/>
              <a:gd name="connsiteX32" fmla="*/ 1209675 w 1514475"/>
              <a:gd name="connsiteY32" fmla="*/ 200025 h 1276350"/>
              <a:gd name="connsiteX33" fmla="*/ 1238250 w 1514475"/>
              <a:gd name="connsiteY33" fmla="*/ 228600 h 1276350"/>
              <a:gd name="connsiteX34" fmla="*/ 1266825 w 1514475"/>
              <a:gd name="connsiteY34" fmla="*/ 247650 h 1276350"/>
              <a:gd name="connsiteX35" fmla="*/ 1304925 w 1514475"/>
              <a:gd name="connsiteY35" fmla="*/ 285750 h 1276350"/>
              <a:gd name="connsiteX36" fmla="*/ 1333500 w 1514475"/>
              <a:gd name="connsiteY36" fmla="*/ 323850 h 1276350"/>
              <a:gd name="connsiteX37" fmla="*/ 1362075 w 1514475"/>
              <a:gd name="connsiteY37" fmla="*/ 333375 h 1276350"/>
              <a:gd name="connsiteX38" fmla="*/ 1390650 w 1514475"/>
              <a:gd name="connsiteY38" fmla="*/ 361950 h 1276350"/>
              <a:gd name="connsiteX39" fmla="*/ 1438275 w 1514475"/>
              <a:gd name="connsiteY39" fmla="*/ 447675 h 1276350"/>
              <a:gd name="connsiteX40" fmla="*/ 1466850 w 1514475"/>
              <a:gd name="connsiteY40" fmla="*/ 485775 h 1276350"/>
              <a:gd name="connsiteX41" fmla="*/ 1476375 w 1514475"/>
              <a:gd name="connsiteY41" fmla="*/ 523875 h 1276350"/>
              <a:gd name="connsiteX42" fmla="*/ 1495425 w 1514475"/>
              <a:gd name="connsiteY42" fmla="*/ 552450 h 1276350"/>
              <a:gd name="connsiteX43" fmla="*/ 1504950 w 1514475"/>
              <a:gd name="connsiteY43" fmla="*/ 600075 h 1276350"/>
              <a:gd name="connsiteX44" fmla="*/ 1514475 w 1514475"/>
              <a:gd name="connsiteY44" fmla="*/ 638175 h 1276350"/>
              <a:gd name="connsiteX45" fmla="*/ 1504950 w 1514475"/>
              <a:gd name="connsiteY45" fmla="*/ 942975 h 1276350"/>
              <a:gd name="connsiteX46" fmla="*/ 1457325 w 1514475"/>
              <a:gd name="connsiteY46" fmla="*/ 1038225 h 1276350"/>
              <a:gd name="connsiteX47" fmla="*/ 1371600 w 1514475"/>
              <a:gd name="connsiteY47" fmla="*/ 1085850 h 1276350"/>
              <a:gd name="connsiteX48" fmla="*/ 1343025 w 1514475"/>
              <a:gd name="connsiteY48" fmla="*/ 1104900 h 1276350"/>
              <a:gd name="connsiteX49" fmla="*/ 1276350 w 1514475"/>
              <a:gd name="connsiteY49" fmla="*/ 1114425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14475" h="1276350">
                <a:moveTo>
                  <a:pt x="857250" y="1276350"/>
                </a:moveTo>
                <a:lnTo>
                  <a:pt x="428625" y="1257300"/>
                </a:lnTo>
                <a:cubicBezTo>
                  <a:pt x="373169" y="1253905"/>
                  <a:pt x="404194" y="1247362"/>
                  <a:pt x="361950" y="1219200"/>
                </a:cubicBezTo>
                <a:cubicBezTo>
                  <a:pt x="352081" y="1212621"/>
                  <a:pt x="302533" y="1202872"/>
                  <a:pt x="295275" y="1200150"/>
                </a:cubicBezTo>
                <a:cubicBezTo>
                  <a:pt x="281980" y="1195164"/>
                  <a:pt x="269875" y="1187450"/>
                  <a:pt x="257175" y="1181100"/>
                </a:cubicBezTo>
                <a:cubicBezTo>
                  <a:pt x="200025" y="1104900"/>
                  <a:pt x="260350" y="1177925"/>
                  <a:pt x="190500" y="1114425"/>
                </a:cubicBezTo>
                <a:cubicBezTo>
                  <a:pt x="167243" y="1093282"/>
                  <a:pt x="123825" y="1047750"/>
                  <a:pt x="123825" y="1047750"/>
                </a:cubicBezTo>
                <a:cubicBezTo>
                  <a:pt x="120650" y="1038225"/>
                  <a:pt x="120572" y="1027015"/>
                  <a:pt x="114300" y="1019175"/>
                </a:cubicBezTo>
                <a:cubicBezTo>
                  <a:pt x="107149" y="1010236"/>
                  <a:pt x="94883" y="1006994"/>
                  <a:pt x="85725" y="1000125"/>
                </a:cubicBezTo>
                <a:cubicBezTo>
                  <a:pt x="69461" y="987927"/>
                  <a:pt x="53975" y="974725"/>
                  <a:pt x="38100" y="962025"/>
                </a:cubicBezTo>
                <a:cubicBezTo>
                  <a:pt x="34925" y="949325"/>
                  <a:pt x="31142" y="936762"/>
                  <a:pt x="28575" y="923925"/>
                </a:cubicBezTo>
                <a:cubicBezTo>
                  <a:pt x="24787" y="904987"/>
                  <a:pt x="23240" y="885628"/>
                  <a:pt x="19050" y="866775"/>
                </a:cubicBezTo>
                <a:cubicBezTo>
                  <a:pt x="16872" y="856974"/>
                  <a:pt x="12700" y="847725"/>
                  <a:pt x="9525" y="838200"/>
                </a:cubicBezTo>
                <a:cubicBezTo>
                  <a:pt x="6350" y="809625"/>
                  <a:pt x="0" y="781226"/>
                  <a:pt x="0" y="752475"/>
                </a:cubicBezTo>
                <a:cubicBezTo>
                  <a:pt x="0" y="644478"/>
                  <a:pt x="1831" y="536347"/>
                  <a:pt x="9525" y="428625"/>
                </a:cubicBezTo>
                <a:cubicBezTo>
                  <a:pt x="11700" y="398181"/>
                  <a:pt x="36974" y="327229"/>
                  <a:pt x="47625" y="295275"/>
                </a:cubicBezTo>
                <a:cubicBezTo>
                  <a:pt x="58014" y="264108"/>
                  <a:pt x="61186" y="247703"/>
                  <a:pt x="85725" y="219075"/>
                </a:cubicBezTo>
                <a:cubicBezTo>
                  <a:pt x="93175" y="210383"/>
                  <a:pt x="104985" y="206679"/>
                  <a:pt x="114300" y="200025"/>
                </a:cubicBezTo>
                <a:cubicBezTo>
                  <a:pt x="127218" y="190798"/>
                  <a:pt x="139700" y="180975"/>
                  <a:pt x="152400" y="171450"/>
                </a:cubicBezTo>
                <a:cubicBezTo>
                  <a:pt x="170500" y="117150"/>
                  <a:pt x="147208" y="162789"/>
                  <a:pt x="209550" y="123825"/>
                </a:cubicBezTo>
                <a:cubicBezTo>
                  <a:pt x="220973" y="116686"/>
                  <a:pt x="227777" y="103874"/>
                  <a:pt x="238125" y="95250"/>
                </a:cubicBezTo>
                <a:cubicBezTo>
                  <a:pt x="279071" y="61128"/>
                  <a:pt x="252317" y="88154"/>
                  <a:pt x="295275" y="66675"/>
                </a:cubicBezTo>
                <a:cubicBezTo>
                  <a:pt x="305514" y="61555"/>
                  <a:pt x="313611" y="52745"/>
                  <a:pt x="323850" y="47625"/>
                </a:cubicBezTo>
                <a:cubicBezTo>
                  <a:pt x="332830" y="43135"/>
                  <a:pt x="343197" y="42055"/>
                  <a:pt x="352425" y="38100"/>
                </a:cubicBezTo>
                <a:cubicBezTo>
                  <a:pt x="366774" y="31950"/>
                  <a:pt x="400199" y="11243"/>
                  <a:pt x="419100" y="9525"/>
                </a:cubicBezTo>
                <a:cubicBezTo>
                  <a:pt x="479260" y="4056"/>
                  <a:pt x="539750" y="3175"/>
                  <a:pt x="600075" y="0"/>
                </a:cubicBezTo>
                <a:cubicBezTo>
                  <a:pt x="698500" y="3175"/>
                  <a:pt x="797234" y="1115"/>
                  <a:pt x="895350" y="9525"/>
                </a:cubicBezTo>
                <a:cubicBezTo>
                  <a:pt x="909497" y="10738"/>
                  <a:pt x="920475" y="22808"/>
                  <a:pt x="933450" y="28575"/>
                </a:cubicBezTo>
                <a:cubicBezTo>
                  <a:pt x="949074" y="35519"/>
                  <a:pt x="966414" y="38828"/>
                  <a:pt x="981075" y="47625"/>
                </a:cubicBezTo>
                <a:cubicBezTo>
                  <a:pt x="1078139" y="105863"/>
                  <a:pt x="988869" y="72448"/>
                  <a:pt x="1057275" y="95250"/>
                </a:cubicBezTo>
                <a:cubicBezTo>
                  <a:pt x="1113691" y="137562"/>
                  <a:pt x="1082166" y="115019"/>
                  <a:pt x="1152525" y="161925"/>
                </a:cubicBezTo>
                <a:lnTo>
                  <a:pt x="1181100" y="180975"/>
                </a:lnTo>
                <a:cubicBezTo>
                  <a:pt x="1190625" y="187325"/>
                  <a:pt x="1201580" y="191930"/>
                  <a:pt x="1209675" y="200025"/>
                </a:cubicBezTo>
                <a:cubicBezTo>
                  <a:pt x="1219200" y="209550"/>
                  <a:pt x="1227902" y="219976"/>
                  <a:pt x="1238250" y="228600"/>
                </a:cubicBezTo>
                <a:cubicBezTo>
                  <a:pt x="1247044" y="235929"/>
                  <a:pt x="1258133" y="240200"/>
                  <a:pt x="1266825" y="247650"/>
                </a:cubicBezTo>
                <a:cubicBezTo>
                  <a:pt x="1280462" y="259339"/>
                  <a:pt x="1293098" y="272233"/>
                  <a:pt x="1304925" y="285750"/>
                </a:cubicBezTo>
                <a:cubicBezTo>
                  <a:pt x="1315379" y="297697"/>
                  <a:pt x="1321304" y="313687"/>
                  <a:pt x="1333500" y="323850"/>
                </a:cubicBezTo>
                <a:cubicBezTo>
                  <a:pt x="1341213" y="330278"/>
                  <a:pt x="1352550" y="330200"/>
                  <a:pt x="1362075" y="333375"/>
                </a:cubicBezTo>
                <a:cubicBezTo>
                  <a:pt x="1371600" y="342900"/>
                  <a:pt x="1382568" y="351174"/>
                  <a:pt x="1390650" y="361950"/>
                </a:cubicBezTo>
                <a:cubicBezTo>
                  <a:pt x="1435130" y="421256"/>
                  <a:pt x="1404350" y="393395"/>
                  <a:pt x="1438275" y="447675"/>
                </a:cubicBezTo>
                <a:cubicBezTo>
                  <a:pt x="1446689" y="461137"/>
                  <a:pt x="1457325" y="473075"/>
                  <a:pt x="1466850" y="485775"/>
                </a:cubicBezTo>
                <a:cubicBezTo>
                  <a:pt x="1470025" y="498475"/>
                  <a:pt x="1471218" y="511843"/>
                  <a:pt x="1476375" y="523875"/>
                </a:cubicBezTo>
                <a:cubicBezTo>
                  <a:pt x="1480884" y="534397"/>
                  <a:pt x="1491405" y="541731"/>
                  <a:pt x="1495425" y="552450"/>
                </a:cubicBezTo>
                <a:cubicBezTo>
                  <a:pt x="1501109" y="567609"/>
                  <a:pt x="1501438" y="584271"/>
                  <a:pt x="1504950" y="600075"/>
                </a:cubicBezTo>
                <a:cubicBezTo>
                  <a:pt x="1507790" y="612854"/>
                  <a:pt x="1511300" y="625475"/>
                  <a:pt x="1514475" y="638175"/>
                </a:cubicBezTo>
                <a:cubicBezTo>
                  <a:pt x="1511300" y="739775"/>
                  <a:pt x="1510589" y="841482"/>
                  <a:pt x="1504950" y="942975"/>
                </a:cubicBezTo>
                <a:cubicBezTo>
                  <a:pt x="1503297" y="972723"/>
                  <a:pt x="1479206" y="1023637"/>
                  <a:pt x="1457325" y="1038225"/>
                </a:cubicBezTo>
                <a:cubicBezTo>
                  <a:pt x="1277130" y="1158355"/>
                  <a:pt x="1472191" y="1035555"/>
                  <a:pt x="1371600" y="1085850"/>
                </a:cubicBezTo>
                <a:cubicBezTo>
                  <a:pt x="1361361" y="1090970"/>
                  <a:pt x="1353547" y="1100391"/>
                  <a:pt x="1343025" y="1104900"/>
                </a:cubicBezTo>
                <a:cubicBezTo>
                  <a:pt x="1315410" y="1116735"/>
                  <a:pt x="1303664" y="1114425"/>
                  <a:pt x="1276350" y="11144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3D83A17-CD1D-43C2-B08A-5A10A9D4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872" y="2471123"/>
            <a:ext cx="4275609" cy="2071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E09E4C-E6B9-4BD9-8A41-D1849ADD67FF}"/>
              </a:ext>
            </a:extLst>
          </p:cNvPr>
          <p:cNvSpPr txBox="1"/>
          <p:nvPr/>
        </p:nvSpPr>
        <p:spPr>
          <a:xfrm>
            <a:off x="9868928" y="6426912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Stage 1 Term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ko-KR" altLang="en-US" dirty="0"/>
              <a:t> </a:t>
            </a:r>
            <a:r>
              <a:rPr lang="en-US" altLang="ko-KR" dirty="0"/>
              <a:t>History</a:t>
            </a:r>
            <a:endParaRPr lang="ko-KR" altLang="en-US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A7B485A3-0E4C-4570-A4A1-C45E21B386C8}"/>
              </a:ext>
            </a:extLst>
          </p:cNvPr>
          <p:cNvCxnSpPr>
            <a:stCxn id="11" idx="29"/>
          </p:cNvCxnSpPr>
          <p:nvPr/>
        </p:nvCxnSpPr>
        <p:spPr>
          <a:xfrm>
            <a:off x="2995612" y="1928198"/>
            <a:ext cx="4357688" cy="1768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3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6">
            <a:extLst>
              <a:ext uri="{FF2B5EF4-FFF2-40B4-BE49-F238E27FC236}">
                <a16:creationId xmlns:a16="http://schemas.microsoft.com/office/drawing/2014/main" id="{69FE1C00-E905-4F2D-B595-7B854ABD5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6" name="Rectangle 40">
            <a:extLst>
              <a:ext uri="{FF2B5EF4-FFF2-40B4-BE49-F238E27FC236}">
                <a16:creationId xmlns:a16="http://schemas.microsoft.com/office/drawing/2014/main" id="{68BA2F24-F1CA-44F2-8978-7248C75F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5EB5C8F0-2881-4184-92C6-0E251C42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1999" cy="42926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44">
            <a:extLst>
              <a:ext uri="{FF2B5EF4-FFF2-40B4-BE49-F238E27FC236}">
                <a16:creationId xmlns:a16="http://schemas.microsoft.com/office/drawing/2014/main" id="{C2BCC826-0F95-4DB1-9DBA-C1F7BD609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55946"/>
            <a:ext cx="12192000" cy="3102054"/>
          </a:xfrm>
          <a:custGeom>
            <a:avLst/>
            <a:gdLst>
              <a:gd name="connsiteX0" fmla="*/ 685801 w 12192000"/>
              <a:gd name="connsiteY0" fmla="*/ 0 h 3102054"/>
              <a:gd name="connsiteX1" fmla="*/ 754064 w 12192000"/>
              <a:gd name="connsiteY1" fmla="*/ 3175 h 3102054"/>
              <a:gd name="connsiteX2" fmla="*/ 814389 w 12192000"/>
              <a:gd name="connsiteY2" fmla="*/ 9525 h 3102054"/>
              <a:gd name="connsiteX3" fmla="*/ 866776 w 12192000"/>
              <a:gd name="connsiteY3" fmla="*/ 20637 h 3102054"/>
              <a:gd name="connsiteX4" fmla="*/ 912814 w 12192000"/>
              <a:gd name="connsiteY4" fmla="*/ 36512 h 3102054"/>
              <a:gd name="connsiteX5" fmla="*/ 954089 w 12192000"/>
              <a:gd name="connsiteY5" fmla="*/ 52387 h 3102054"/>
              <a:gd name="connsiteX6" fmla="*/ 990601 w 12192000"/>
              <a:gd name="connsiteY6" fmla="*/ 68262 h 3102054"/>
              <a:gd name="connsiteX7" fmla="*/ 1028701 w 12192000"/>
              <a:gd name="connsiteY7" fmla="*/ 87312 h 3102054"/>
              <a:gd name="connsiteX8" fmla="*/ 1066801 w 12192000"/>
              <a:gd name="connsiteY8" fmla="*/ 106362 h 3102054"/>
              <a:gd name="connsiteX9" fmla="*/ 1103314 w 12192000"/>
              <a:gd name="connsiteY9" fmla="*/ 125412 h 3102054"/>
              <a:gd name="connsiteX10" fmla="*/ 1144589 w 12192000"/>
              <a:gd name="connsiteY10" fmla="*/ 141287 h 3102054"/>
              <a:gd name="connsiteX11" fmla="*/ 1190626 w 12192000"/>
              <a:gd name="connsiteY11" fmla="*/ 155575 h 3102054"/>
              <a:gd name="connsiteX12" fmla="*/ 1243014 w 12192000"/>
              <a:gd name="connsiteY12" fmla="*/ 166687 h 3102054"/>
              <a:gd name="connsiteX13" fmla="*/ 1303339 w 12192000"/>
              <a:gd name="connsiteY13" fmla="*/ 174625 h 3102054"/>
              <a:gd name="connsiteX14" fmla="*/ 1371601 w 12192000"/>
              <a:gd name="connsiteY14" fmla="*/ 176212 h 3102054"/>
              <a:gd name="connsiteX15" fmla="*/ 1439864 w 12192000"/>
              <a:gd name="connsiteY15" fmla="*/ 174625 h 3102054"/>
              <a:gd name="connsiteX16" fmla="*/ 1500189 w 12192000"/>
              <a:gd name="connsiteY16" fmla="*/ 166687 h 3102054"/>
              <a:gd name="connsiteX17" fmla="*/ 1552576 w 12192000"/>
              <a:gd name="connsiteY17" fmla="*/ 155575 h 3102054"/>
              <a:gd name="connsiteX18" fmla="*/ 1598614 w 12192000"/>
              <a:gd name="connsiteY18" fmla="*/ 141287 h 3102054"/>
              <a:gd name="connsiteX19" fmla="*/ 1639889 w 12192000"/>
              <a:gd name="connsiteY19" fmla="*/ 125412 h 3102054"/>
              <a:gd name="connsiteX20" fmla="*/ 1676401 w 12192000"/>
              <a:gd name="connsiteY20" fmla="*/ 106362 h 3102054"/>
              <a:gd name="connsiteX21" fmla="*/ 1714501 w 12192000"/>
              <a:gd name="connsiteY21" fmla="*/ 87312 h 3102054"/>
              <a:gd name="connsiteX22" fmla="*/ 1752601 w 12192000"/>
              <a:gd name="connsiteY22" fmla="*/ 68262 h 3102054"/>
              <a:gd name="connsiteX23" fmla="*/ 1789114 w 12192000"/>
              <a:gd name="connsiteY23" fmla="*/ 52387 h 3102054"/>
              <a:gd name="connsiteX24" fmla="*/ 1830389 w 12192000"/>
              <a:gd name="connsiteY24" fmla="*/ 36512 h 3102054"/>
              <a:gd name="connsiteX25" fmla="*/ 1876426 w 12192000"/>
              <a:gd name="connsiteY25" fmla="*/ 20637 h 3102054"/>
              <a:gd name="connsiteX26" fmla="*/ 1928814 w 12192000"/>
              <a:gd name="connsiteY26" fmla="*/ 9525 h 3102054"/>
              <a:gd name="connsiteX27" fmla="*/ 1989139 w 12192000"/>
              <a:gd name="connsiteY27" fmla="*/ 3175 h 3102054"/>
              <a:gd name="connsiteX28" fmla="*/ 2057401 w 12192000"/>
              <a:gd name="connsiteY28" fmla="*/ 0 h 3102054"/>
              <a:gd name="connsiteX29" fmla="*/ 2125664 w 12192000"/>
              <a:gd name="connsiteY29" fmla="*/ 3175 h 3102054"/>
              <a:gd name="connsiteX30" fmla="*/ 2185989 w 12192000"/>
              <a:gd name="connsiteY30" fmla="*/ 9525 h 3102054"/>
              <a:gd name="connsiteX31" fmla="*/ 2238376 w 12192000"/>
              <a:gd name="connsiteY31" fmla="*/ 20637 h 3102054"/>
              <a:gd name="connsiteX32" fmla="*/ 2284414 w 12192000"/>
              <a:gd name="connsiteY32" fmla="*/ 36512 h 3102054"/>
              <a:gd name="connsiteX33" fmla="*/ 2325688 w 12192000"/>
              <a:gd name="connsiteY33" fmla="*/ 52387 h 3102054"/>
              <a:gd name="connsiteX34" fmla="*/ 2362201 w 12192000"/>
              <a:gd name="connsiteY34" fmla="*/ 68262 h 3102054"/>
              <a:gd name="connsiteX35" fmla="*/ 2400301 w 12192000"/>
              <a:gd name="connsiteY35" fmla="*/ 87312 h 3102054"/>
              <a:gd name="connsiteX36" fmla="*/ 2438401 w 12192000"/>
              <a:gd name="connsiteY36" fmla="*/ 106362 h 3102054"/>
              <a:gd name="connsiteX37" fmla="*/ 2474913 w 12192000"/>
              <a:gd name="connsiteY37" fmla="*/ 125412 h 3102054"/>
              <a:gd name="connsiteX38" fmla="*/ 2516188 w 12192000"/>
              <a:gd name="connsiteY38" fmla="*/ 141287 h 3102054"/>
              <a:gd name="connsiteX39" fmla="*/ 2562226 w 12192000"/>
              <a:gd name="connsiteY39" fmla="*/ 155575 h 3102054"/>
              <a:gd name="connsiteX40" fmla="*/ 2614614 w 12192000"/>
              <a:gd name="connsiteY40" fmla="*/ 166687 h 3102054"/>
              <a:gd name="connsiteX41" fmla="*/ 2674938 w 12192000"/>
              <a:gd name="connsiteY41" fmla="*/ 174625 h 3102054"/>
              <a:gd name="connsiteX42" fmla="*/ 2743201 w 12192000"/>
              <a:gd name="connsiteY42" fmla="*/ 176212 h 3102054"/>
              <a:gd name="connsiteX43" fmla="*/ 2811464 w 12192000"/>
              <a:gd name="connsiteY43" fmla="*/ 174625 h 3102054"/>
              <a:gd name="connsiteX44" fmla="*/ 2871789 w 12192000"/>
              <a:gd name="connsiteY44" fmla="*/ 166687 h 3102054"/>
              <a:gd name="connsiteX45" fmla="*/ 2924176 w 12192000"/>
              <a:gd name="connsiteY45" fmla="*/ 155575 h 3102054"/>
              <a:gd name="connsiteX46" fmla="*/ 2970214 w 12192000"/>
              <a:gd name="connsiteY46" fmla="*/ 141287 h 3102054"/>
              <a:gd name="connsiteX47" fmla="*/ 3011489 w 12192000"/>
              <a:gd name="connsiteY47" fmla="*/ 125412 h 3102054"/>
              <a:gd name="connsiteX48" fmla="*/ 3048001 w 12192000"/>
              <a:gd name="connsiteY48" fmla="*/ 106362 h 3102054"/>
              <a:gd name="connsiteX49" fmla="*/ 3086101 w 12192000"/>
              <a:gd name="connsiteY49" fmla="*/ 87312 h 3102054"/>
              <a:gd name="connsiteX50" fmla="*/ 3124201 w 12192000"/>
              <a:gd name="connsiteY50" fmla="*/ 68262 h 3102054"/>
              <a:gd name="connsiteX51" fmla="*/ 3160714 w 12192000"/>
              <a:gd name="connsiteY51" fmla="*/ 52387 h 3102054"/>
              <a:gd name="connsiteX52" fmla="*/ 3201989 w 12192000"/>
              <a:gd name="connsiteY52" fmla="*/ 36512 h 3102054"/>
              <a:gd name="connsiteX53" fmla="*/ 3248026 w 12192000"/>
              <a:gd name="connsiteY53" fmla="*/ 20637 h 3102054"/>
              <a:gd name="connsiteX54" fmla="*/ 3300414 w 12192000"/>
              <a:gd name="connsiteY54" fmla="*/ 9525 h 3102054"/>
              <a:gd name="connsiteX55" fmla="*/ 3360739 w 12192000"/>
              <a:gd name="connsiteY55" fmla="*/ 3175 h 3102054"/>
              <a:gd name="connsiteX56" fmla="*/ 3427414 w 12192000"/>
              <a:gd name="connsiteY56" fmla="*/ 0 h 3102054"/>
              <a:gd name="connsiteX57" fmla="*/ 3497264 w 12192000"/>
              <a:gd name="connsiteY57" fmla="*/ 3175 h 3102054"/>
              <a:gd name="connsiteX58" fmla="*/ 3557589 w 12192000"/>
              <a:gd name="connsiteY58" fmla="*/ 9525 h 3102054"/>
              <a:gd name="connsiteX59" fmla="*/ 3609976 w 12192000"/>
              <a:gd name="connsiteY59" fmla="*/ 20637 h 3102054"/>
              <a:gd name="connsiteX60" fmla="*/ 3656014 w 12192000"/>
              <a:gd name="connsiteY60" fmla="*/ 36512 h 3102054"/>
              <a:gd name="connsiteX61" fmla="*/ 3697288 w 12192000"/>
              <a:gd name="connsiteY61" fmla="*/ 52387 h 3102054"/>
              <a:gd name="connsiteX62" fmla="*/ 3733801 w 12192000"/>
              <a:gd name="connsiteY62" fmla="*/ 68262 h 3102054"/>
              <a:gd name="connsiteX63" fmla="*/ 3771901 w 12192000"/>
              <a:gd name="connsiteY63" fmla="*/ 87312 h 3102054"/>
              <a:gd name="connsiteX64" fmla="*/ 3810001 w 12192000"/>
              <a:gd name="connsiteY64" fmla="*/ 106362 h 3102054"/>
              <a:gd name="connsiteX65" fmla="*/ 3846514 w 12192000"/>
              <a:gd name="connsiteY65" fmla="*/ 125412 h 3102054"/>
              <a:gd name="connsiteX66" fmla="*/ 3887789 w 12192000"/>
              <a:gd name="connsiteY66" fmla="*/ 141287 h 3102054"/>
              <a:gd name="connsiteX67" fmla="*/ 3933826 w 12192000"/>
              <a:gd name="connsiteY67" fmla="*/ 155575 h 3102054"/>
              <a:gd name="connsiteX68" fmla="*/ 3986214 w 12192000"/>
              <a:gd name="connsiteY68" fmla="*/ 166687 h 3102054"/>
              <a:gd name="connsiteX69" fmla="*/ 4046539 w 12192000"/>
              <a:gd name="connsiteY69" fmla="*/ 174625 h 3102054"/>
              <a:gd name="connsiteX70" fmla="*/ 4114801 w 12192000"/>
              <a:gd name="connsiteY70" fmla="*/ 176212 h 3102054"/>
              <a:gd name="connsiteX71" fmla="*/ 4183064 w 12192000"/>
              <a:gd name="connsiteY71" fmla="*/ 174625 h 3102054"/>
              <a:gd name="connsiteX72" fmla="*/ 4243388 w 12192000"/>
              <a:gd name="connsiteY72" fmla="*/ 166687 h 3102054"/>
              <a:gd name="connsiteX73" fmla="*/ 4295776 w 12192000"/>
              <a:gd name="connsiteY73" fmla="*/ 155575 h 3102054"/>
              <a:gd name="connsiteX74" fmla="*/ 4341813 w 12192000"/>
              <a:gd name="connsiteY74" fmla="*/ 141287 h 3102054"/>
              <a:gd name="connsiteX75" fmla="*/ 4383088 w 12192000"/>
              <a:gd name="connsiteY75" fmla="*/ 125412 h 3102054"/>
              <a:gd name="connsiteX76" fmla="*/ 4419601 w 12192000"/>
              <a:gd name="connsiteY76" fmla="*/ 106362 h 3102054"/>
              <a:gd name="connsiteX77" fmla="*/ 4495801 w 12192000"/>
              <a:gd name="connsiteY77" fmla="*/ 68262 h 3102054"/>
              <a:gd name="connsiteX78" fmla="*/ 4532314 w 12192000"/>
              <a:gd name="connsiteY78" fmla="*/ 52387 h 3102054"/>
              <a:gd name="connsiteX79" fmla="*/ 4573588 w 12192000"/>
              <a:gd name="connsiteY79" fmla="*/ 36512 h 3102054"/>
              <a:gd name="connsiteX80" fmla="*/ 4619626 w 12192000"/>
              <a:gd name="connsiteY80" fmla="*/ 20637 h 3102054"/>
              <a:gd name="connsiteX81" fmla="*/ 4672013 w 12192000"/>
              <a:gd name="connsiteY81" fmla="*/ 9525 h 3102054"/>
              <a:gd name="connsiteX82" fmla="*/ 4732338 w 12192000"/>
              <a:gd name="connsiteY82" fmla="*/ 3175 h 3102054"/>
              <a:gd name="connsiteX83" fmla="*/ 4800601 w 12192000"/>
              <a:gd name="connsiteY83" fmla="*/ 0 h 3102054"/>
              <a:gd name="connsiteX84" fmla="*/ 4868864 w 12192000"/>
              <a:gd name="connsiteY84" fmla="*/ 3175 h 3102054"/>
              <a:gd name="connsiteX85" fmla="*/ 4929188 w 12192000"/>
              <a:gd name="connsiteY85" fmla="*/ 9525 h 3102054"/>
              <a:gd name="connsiteX86" fmla="*/ 4981576 w 12192000"/>
              <a:gd name="connsiteY86" fmla="*/ 20637 h 3102054"/>
              <a:gd name="connsiteX87" fmla="*/ 5027614 w 12192000"/>
              <a:gd name="connsiteY87" fmla="*/ 36512 h 3102054"/>
              <a:gd name="connsiteX88" fmla="*/ 5068889 w 12192000"/>
              <a:gd name="connsiteY88" fmla="*/ 52387 h 3102054"/>
              <a:gd name="connsiteX89" fmla="*/ 5105402 w 12192000"/>
              <a:gd name="connsiteY89" fmla="*/ 68262 h 3102054"/>
              <a:gd name="connsiteX90" fmla="*/ 5143502 w 12192000"/>
              <a:gd name="connsiteY90" fmla="*/ 87312 h 3102054"/>
              <a:gd name="connsiteX91" fmla="*/ 5181601 w 12192000"/>
              <a:gd name="connsiteY91" fmla="*/ 106362 h 3102054"/>
              <a:gd name="connsiteX92" fmla="*/ 5218115 w 12192000"/>
              <a:gd name="connsiteY92" fmla="*/ 125412 h 3102054"/>
              <a:gd name="connsiteX93" fmla="*/ 5259388 w 12192000"/>
              <a:gd name="connsiteY93" fmla="*/ 141287 h 3102054"/>
              <a:gd name="connsiteX94" fmla="*/ 5305426 w 12192000"/>
              <a:gd name="connsiteY94" fmla="*/ 155575 h 3102054"/>
              <a:gd name="connsiteX95" fmla="*/ 5357813 w 12192000"/>
              <a:gd name="connsiteY95" fmla="*/ 166687 h 3102054"/>
              <a:gd name="connsiteX96" fmla="*/ 5418139 w 12192000"/>
              <a:gd name="connsiteY96" fmla="*/ 174625 h 3102054"/>
              <a:gd name="connsiteX97" fmla="*/ 5486401 w 12192000"/>
              <a:gd name="connsiteY97" fmla="*/ 176212 h 3102054"/>
              <a:gd name="connsiteX98" fmla="*/ 5554663 w 12192000"/>
              <a:gd name="connsiteY98" fmla="*/ 174625 h 3102054"/>
              <a:gd name="connsiteX99" fmla="*/ 5614989 w 12192000"/>
              <a:gd name="connsiteY99" fmla="*/ 166687 h 3102054"/>
              <a:gd name="connsiteX100" fmla="*/ 5667376 w 12192000"/>
              <a:gd name="connsiteY100" fmla="*/ 155575 h 3102054"/>
              <a:gd name="connsiteX101" fmla="*/ 5713414 w 12192000"/>
              <a:gd name="connsiteY101" fmla="*/ 141287 h 3102054"/>
              <a:gd name="connsiteX102" fmla="*/ 5754689 w 12192000"/>
              <a:gd name="connsiteY102" fmla="*/ 125412 h 3102054"/>
              <a:gd name="connsiteX103" fmla="*/ 5791202 w 12192000"/>
              <a:gd name="connsiteY103" fmla="*/ 106362 h 3102054"/>
              <a:gd name="connsiteX104" fmla="*/ 5829302 w 12192000"/>
              <a:gd name="connsiteY104" fmla="*/ 87312 h 3102054"/>
              <a:gd name="connsiteX105" fmla="*/ 5867402 w 12192000"/>
              <a:gd name="connsiteY105" fmla="*/ 68262 h 3102054"/>
              <a:gd name="connsiteX106" fmla="*/ 5903915 w 12192000"/>
              <a:gd name="connsiteY106" fmla="*/ 52387 h 3102054"/>
              <a:gd name="connsiteX107" fmla="*/ 5945189 w 12192000"/>
              <a:gd name="connsiteY107" fmla="*/ 36512 h 3102054"/>
              <a:gd name="connsiteX108" fmla="*/ 5991226 w 12192000"/>
              <a:gd name="connsiteY108" fmla="*/ 20637 h 3102054"/>
              <a:gd name="connsiteX109" fmla="*/ 6043614 w 12192000"/>
              <a:gd name="connsiteY109" fmla="*/ 9525 h 3102054"/>
              <a:gd name="connsiteX110" fmla="*/ 6103939 w 12192000"/>
              <a:gd name="connsiteY110" fmla="*/ 3175 h 3102054"/>
              <a:gd name="connsiteX111" fmla="*/ 6172201 w 12192000"/>
              <a:gd name="connsiteY111" fmla="*/ 0 h 3102054"/>
              <a:gd name="connsiteX112" fmla="*/ 6210301 w 12192000"/>
              <a:gd name="connsiteY112" fmla="*/ 1772 h 3102054"/>
              <a:gd name="connsiteX113" fmla="*/ 6248401 w 12192000"/>
              <a:gd name="connsiteY113" fmla="*/ 0 h 3102054"/>
              <a:gd name="connsiteX114" fmla="*/ 6316664 w 12192000"/>
              <a:gd name="connsiteY114" fmla="*/ 3175 h 3102054"/>
              <a:gd name="connsiteX115" fmla="*/ 6376989 w 12192000"/>
              <a:gd name="connsiteY115" fmla="*/ 9525 h 3102054"/>
              <a:gd name="connsiteX116" fmla="*/ 6429376 w 12192000"/>
              <a:gd name="connsiteY116" fmla="*/ 20637 h 3102054"/>
              <a:gd name="connsiteX117" fmla="*/ 6475414 w 12192000"/>
              <a:gd name="connsiteY117" fmla="*/ 36512 h 3102054"/>
              <a:gd name="connsiteX118" fmla="*/ 6516689 w 12192000"/>
              <a:gd name="connsiteY118" fmla="*/ 52387 h 3102054"/>
              <a:gd name="connsiteX119" fmla="*/ 6553202 w 12192000"/>
              <a:gd name="connsiteY119" fmla="*/ 68262 h 3102054"/>
              <a:gd name="connsiteX120" fmla="*/ 6591302 w 12192000"/>
              <a:gd name="connsiteY120" fmla="*/ 87312 h 3102054"/>
              <a:gd name="connsiteX121" fmla="*/ 6629401 w 12192000"/>
              <a:gd name="connsiteY121" fmla="*/ 106362 h 3102054"/>
              <a:gd name="connsiteX122" fmla="*/ 6665915 w 12192000"/>
              <a:gd name="connsiteY122" fmla="*/ 125412 h 3102054"/>
              <a:gd name="connsiteX123" fmla="*/ 6707189 w 12192000"/>
              <a:gd name="connsiteY123" fmla="*/ 141287 h 3102054"/>
              <a:gd name="connsiteX124" fmla="*/ 6753226 w 12192000"/>
              <a:gd name="connsiteY124" fmla="*/ 155575 h 3102054"/>
              <a:gd name="connsiteX125" fmla="*/ 6805614 w 12192000"/>
              <a:gd name="connsiteY125" fmla="*/ 166687 h 3102054"/>
              <a:gd name="connsiteX126" fmla="*/ 6865939 w 12192000"/>
              <a:gd name="connsiteY126" fmla="*/ 174625 h 3102054"/>
              <a:gd name="connsiteX127" fmla="*/ 6934201 w 12192000"/>
              <a:gd name="connsiteY127" fmla="*/ 176212 h 3102054"/>
              <a:gd name="connsiteX128" fmla="*/ 7002464 w 12192000"/>
              <a:gd name="connsiteY128" fmla="*/ 174625 h 3102054"/>
              <a:gd name="connsiteX129" fmla="*/ 7062789 w 12192000"/>
              <a:gd name="connsiteY129" fmla="*/ 166687 h 3102054"/>
              <a:gd name="connsiteX130" fmla="*/ 7115176 w 12192000"/>
              <a:gd name="connsiteY130" fmla="*/ 155575 h 3102054"/>
              <a:gd name="connsiteX131" fmla="*/ 7161214 w 12192000"/>
              <a:gd name="connsiteY131" fmla="*/ 141287 h 3102054"/>
              <a:gd name="connsiteX132" fmla="*/ 7202489 w 12192000"/>
              <a:gd name="connsiteY132" fmla="*/ 125412 h 3102054"/>
              <a:gd name="connsiteX133" fmla="*/ 7239001 w 12192000"/>
              <a:gd name="connsiteY133" fmla="*/ 106362 h 3102054"/>
              <a:gd name="connsiteX134" fmla="*/ 7277101 w 12192000"/>
              <a:gd name="connsiteY134" fmla="*/ 87312 h 3102054"/>
              <a:gd name="connsiteX135" fmla="*/ 7315201 w 12192000"/>
              <a:gd name="connsiteY135" fmla="*/ 68262 h 3102054"/>
              <a:gd name="connsiteX136" fmla="*/ 7351714 w 12192000"/>
              <a:gd name="connsiteY136" fmla="*/ 52387 h 3102054"/>
              <a:gd name="connsiteX137" fmla="*/ 7392989 w 12192000"/>
              <a:gd name="connsiteY137" fmla="*/ 36512 h 3102054"/>
              <a:gd name="connsiteX138" fmla="*/ 7439026 w 12192000"/>
              <a:gd name="connsiteY138" fmla="*/ 20637 h 3102054"/>
              <a:gd name="connsiteX139" fmla="*/ 7491414 w 12192000"/>
              <a:gd name="connsiteY139" fmla="*/ 9525 h 3102054"/>
              <a:gd name="connsiteX140" fmla="*/ 7551739 w 12192000"/>
              <a:gd name="connsiteY140" fmla="*/ 3175 h 3102054"/>
              <a:gd name="connsiteX141" fmla="*/ 7620001 w 12192000"/>
              <a:gd name="connsiteY141" fmla="*/ 0 h 3102054"/>
              <a:gd name="connsiteX142" fmla="*/ 7688264 w 12192000"/>
              <a:gd name="connsiteY142" fmla="*/ 3175 h 3102054"/>
              <a:gd name="connsiteX143" fmla="*/ 7748589 w 12192000"/>
              <a:gd name="connsiteY143" fmla="*/ 9525 h 3102054"/>
              <a:gd name="connsiteX144" fmla="*/ 7800976 w 12192000"/>
              <a:gd name="connsiteY144" fmla="*/ 20637 h 3102054"/>
              <a:gd name="connsiteX145" fmla="*/ 7847014 w 12192000"/>
              <a:gd name="connsiteY145" fmla="*/ 36512 h 3102054"/>
              <a:gd name="connsiteX146" fmla="*/ 7888289 w 12192000"/>
              <a:gd name="connsiteY146" fmla="*/ 52387 h 3102054"/>
              <a:gd name="connsiteX147" fmla="*/ 7924801 w 12192000"/>
              <a:gd name="connsiteY147" fmla="*/ 68262 h 3102054"/>
              <a:gd name="connsiteX148" fmla="*/ 7962901 w 12192000"/>
              <a:gd name="connsiteY148" fmla="*/ 87312 h 3102054"/>
              <a:gd name="connsiteX149" fmla="*/ 8001001 w 12192000"/>
              <a:gd name="connsiteY149" fmla="*/ 106362 h 3102054"/>
              <a:gd name="connsiteX150" fmla="*/ 8037514 w 12192000"/>
              <a:gd name="connsiteY150" fmla="*/ 125412 h 3102054"/>
              <a:gd name="connsiteX151" fmla="*/ 8078789 w 12192000"/>
              <a:gd name="connsiteY151" fmla="*/ 141287 h 3102054"/>
              <a:gd name="connsiteX152" fmla="*/ 8124826 w 12192000"/>
              <a:gd name="connsiteY152" fmla="*/ 155575 h 3102054"/>
              <a:gd name="connsiteX153" fmla="*/ 8177214 w 12192000"/>
              <a:gd name="connsiteY153" fmla="*/ 166687 h 3102054"/>
              <a:gd name="connsiteX154" fmla="*/ 8237539 w 12192000"/>
              <a:gd name="connsiteY154" fmla="*/ 174625 h 3102054"/>
              <a:gd name="connsiteX155" fmla="*/ 8305801 w 12192000"/>
              <a:gd name="connsiteY155" fmla="*/ 176212 h 3102054"/>
              <a:gd name="connsiteX156" fmla="*/ 8374064 w 12192000"/>
              <a:gd name="connsiteY156" fmla="*/ 174625 h 3102054"/>
              <a:gd name="connsiteX157" fmla="*/ 8434388 w 12192000"/>
              <a:gd name="connsiteY157" fmla="*/ 166687 h 3102054"/>
              <a:gd name="connsiteX158" fmla="*/ 8486776 w 12192000"/>
              <a:gd name="connsiteY158" fmla="*/ 155575 h 3102054"/>
              <a:gd name="connsiteX159" fmla="*/ 8532814 w 12192000"/>
              <a:gd name="connsiteY159" fmla="*/ 141287 h 3102054"/>
              <a:gd name="connsiteX160" fmla="*/ 8574088 w 12192000"/>
              <a:gd name="connsiteY160" fmla="*/ 125412 h 3102054"/>
              <a:gd name="connsiteX161" fmla="*/ 8610600 w 12192000"/>
              <a:gd name="connsiteY161" fmla="*/ 106362 h 3102054"/>
              <a:gd name="connsiteX162" fmla="*/ 8648700 w 12192000"/>
              <a:gd name="connsiteY162" fmla="*/ 87312 h 3102054"/>
              <a:gd name="connsiteX163" fmla="*/ 8686800 w 12192000"/>
              <a:gd name="connsiteY163" fmla="*/ 68262 h 3102054"/>
              <a:gd name="connsiteX164" fmla="*/ 8723314 w 12192000"/>
              <a:gd name="connsiteY164" fmla="*/ 52387 h 3102054"/>
              <a:gd name="connsiteX165" fmla="*/ 8764588 w 12192000"/>
              <a:gd name="connsiteY165" fmla="*/ 36512 h 3102054"/>
              <a:gd name="connsiteX166" fmla="*/ 8810626 w 12192000"/>
              <a:gd name="connsiteY166" fmla="*/ 20637 h 3102054"/>
              <a:gd name="connsiteX167" fmla="*/ 8863014 w 12192000"/>
              <a:gd name="connsiteY167" fmla="*/ 9525 h 3102054"/>
              <a:gd name="connsiteX168" fmla="*/ 8923338 w 12192000"/>
              <a:gd name="connsiteY168" fmla="*/ 3175 h 3102054"/>
              <a:gd name="connsiteX169" fmla="*/ 8990014 w 12192000"/>
              <a:gd name="connsiteY169" fmla="*/ 0 h 3102054"/>
              <a:gd name="connsiteX170" fmla="*/ 9059864 w 12192000"/>
              <a:gd name="connsiteY170" fmla="*/ 3175 h 3102054"/>
              <a:gd name="connsiteX171" fmla="*/ 9120188 w 12192000"/>
              <a:gd name="connsiteY171" fmla="*/ 9525 h 3102054"/>
              <a:gd name="connsiteX172" fmla="*/ 9172576 w 12192000"/>
              <a:gd name="connsiteY172" fmla="*/ 20637 h 3102054"/>
              <a:gd name="connsiteX173" fmla="*/ 9218614 w 12192000"/>
              <a:gd name="connsiteY173" fmla="*/ 36512 h 3102054"/>
              <a:gd name="connsiteX174" fmla="*/ 9259888 w 12192000"/>
              <a:gd name="connsiteY174" fmla="*/ 52387 h 3102054"/>
              <a:gd name="connsiteX175" fmla="*/ 9296400 w 12192000"/>
              <a:gd name="connsiteY175" fmla="*/ 68262 h 3102054"/>
              <a:gd name="connsiteX176" fmla="*/ 9334500 w 12192000"/>
              <a:gd name="connsiteY176" fmla="*/ 87312 h 3102054"/>
              <a:gd name="connsiteX177" fmla="*/ 9372600 w 12192000"/>
              <a:gd name="connsiteY177" fmla="*/ 106362 h 3102054"/>
              <a:gd name="connsiteX178" fmla="*/ 9409114 w 12192000"/>
              <a:gd name="connsiteY178" fmla="*/ 125412 h 3102054"/>
              <a:gd name="connsiteX179" fmla="*/ 9450388 w 12192000"/>
              <a:gd name="connsiteY179" fmla="*/ 141287 h 3102054"/>
              <a:gd name="connsiteX180" fmla="*/ 9496426 w 12192000"/>
              <a:gd name="connsiteY180" fmla="*/ 155575 h 3102054"/>
              <a:gd name="connsiteX181" fmla="*/ 9548814 w 12192000"/>
              <a:gd name="connsiteY181" fmla="*/ 166687 h 3102054"/>
              <a:gd name="connsiteX182" fmla="*/ 9609138 w 12192000"/>
              <a:gd name="connsiteY182" fmla="*/ 174625 h 3102054"/>
              <a:gd name="connsiteX183" fmla="*/ 9677400 w 12192000"/>
              <a:gd name="connsiteY183" fmla="*/ 176212 h 3102054"/>
              <a:gd name="connsiteX184" fmla="*/ 9745664 w 12192000"/>
              <a:gd name="connsiteY184" fmla="*/ 174625 h 3102054"/>
              <a:gd name="connsiteX185" fmla="*/ 9805988 w 12192000"/>
              <a:gd name="connsiteY185" fmla="*/ 166687 h 3102054"/>
              <a:gd name="connsiteX186" fmla="*/ 9858376 w 12192000"/>
              <a:gd name="connsiteY186" fmla="*/ 155575 h 3102054"/>
              <a:gd name="connsiteX187" fmla="*/ 9904414 w 12192000"/>
              <a:gd name="connsiteY187" fmla="*/ 141287 h 3102054"/>
              <a:gd name="connsiteX188" fmla="*/ 9945688 w 12192000"/>
              <a:gd name="connsiteY188" fmla="*/ 125412 h 3102054"/>
              <a:gd name="connsiteX189" fmla="*/ 9982200 w 12192000"/>
              <a:gd name="connsiteY189" fmla="*/ 106362 h 3102054"/>
              <a:gd name="connsiteX190" fmla="*/ 10058400 w 12192000"/>
              <a:gd name="connsiteY190" fmla="*/ 68262 h 3102054"/>
              <a:gd name="connsiteX191" fmla="*/ 10094914 w 12192000"/>
              <a:gd name="connsiteY191" fmla="*/ 52387 h 3102054"/>
              <a:gd name="connsiteX192" fmla="*/ 10136188 w 12192000"/>
              <a:gd name="connsiteY192" fmla="*/ 36512 h 3102054"/>
              <a:gd name="connsiteX193" fmla="*/ 10182226 w 12192000"/>
              <a:gd name="connsiteY193" fmla="*/ 20637 h 3102054"/>
              <a:gd name="connsiteX194" fmla="*/ 10234614 w 12192000"/>
              <a:gd name="connsiteY194" fmla="*/ 9525 h 3102054"/>
              <a:gd name="connsiteX195" fmla="*/ 10294938 w 12192000"/>
              <a:gd name="connsiteY195" fmla="*/ 3175 h 3102054"/>
              <a:gd name="connsiteX196" fmla="*/ 10363200 w 12192000"/>
              <a:gd name="connsiteY196" fmla="*/ 0 h 3102054"/>
              <a:gd name="connsiteX197" fmla="*/ 10431464 w 12192000"/>
              <a:gd name="connsiteY197" fmla="*/ 3175 h 3102054"/>
              <a:gd name="connsiteX198" fmla="*/ 10491788 w 12192000"/>
              <a:gd name="connsiteY198" fmla="*/ 9525 h 3102054"/>
              <a:gd name="connsiteX199" fmla="*/ 10544176 w 12192000"/>
              <a:gd name="connsiteY199" fmla="*/ 20637 h 3102054"/>
              <a:gd name="connsiteX200" fmla="*/ 10590214 w 12192000"/>
              <a:gd name="connsiteY200" fmla="*/ 36512 h 3102054"/>
              <a:gd name="connsiteX201" fmla="*/ 10631488 w 12192000"/>
              <a:gd name="connsiteY201" fmla="*/ 52387 h 3102054"/>
              <a:gd name="connsiteX202" fmla="*/ 10668000 w 12192000"/>
              <a:gd name="connsiteY202" fmla="*/ 68262 h 3102054"/>
              <a:gd name="connsiteX203" fmla="*/ 10706100 w 12192000"/>
              <a:gd name="connsiteY203" fmla="*/ 87312 h 3102054"/>
              <a:gd name="connsiteX204" fmla="*/ 10744200 w 12192000"/>
              <a:gd name="connsiteY204" fmla="*/ 106362 h 3102054"/>
              <a:gd name="connsiteX205" fmla="*/ 10780714 w 12192000"/>
              <a:gd name="connsiteY205" fmla="*/ 125412 h 3102054"/>
              <a:gd name="connsiteX206" fmla="*/ 10821988 w 12192000"/>
              <a:gd name="connsiteY206" fmla="*/ 141287 h 3102054"/>
              <a:gd name="connsiteX207" fmla="*/ 10868026 w 12192000"/>
              <a:gd name="connsiteY207" fmla="*/ 155575 h 3102054"/>
              <a:gd name="connsiteX208" fmla="*/ 10920414 w 12192000"/>
              <a:gd name="connsiteY208" fmla="*/ 166687 h 3102054"/>
              <a:gd name="connsiteX209" fmla="*/ 10980738 w 12192000"/>
              <a:gd name="connsiteY209" fmla="*/ 174625 h 3102054"/>
              <a:gd name="connsiteX210" fmla="*/ 11049000 w 12192000"/>
              <a:gd name="connsiteY210" fmla="*/ 176212 h 3102054"/>
              <a:gd name="connsiteX211" fmla="*/ 11117264 w 12192000"/>
              <a:gd name="connsiteY211" fmla="*/ 174625 h 3102054"/>
              <a:gd name="connsiteX212" fmla="*/ 11177588 w 12192000"/>
              <a:gd name="connsiteY212" fmla="*/ 166687 h 3102054"/>
              <a:gd name="connsiteX213" fmla="*/ 11229976 w 12192000"/>
              <a:gd name="connsiteY213" fmla="*/ 155575 h 3102054"/>
              <a:gd name="connsiteX214" fmla="*/ 11276014 w 12192000"/>
              <a:gd name="connsiteY214" fmla="*/ 141287 h 3102054"/>
              <a:gd name="connsiteX215" fmla="*/ 11317288 w 12192000"/>
              <a:gd name="connsiteY215" fmla="*/ 125412 h 3102054"/>
              <a:gd name="connsiteX216" fmla="*/ 11353800 w 12192000"/>
              <a:gd name="connsiteY216" fmla="*/ 106362 h 3102054"/>
              <a:gd name="connsiteX217" fmla="*/ 11391900 w 12192000"/>
              <a:gd name="connsiteY217" fmla="*/ 87312 h 3102054"/>
              <a:gd name="connsiteX218" fmla="*/ 11430000 w 12192000"/>
              <a:gd name="connsiteY218" fmla="*/ 68263 h 3102054"/>
              <a:gd name="connsiteX219" fmla="*/ 11466514 w 12192000"/>
              <a:gd name="connsiteY219" fmla="*/ 52388 h 3102054"/>
              <a:gd name="connsiteX220" fmla="*/ 11507788 w 12192000"/>
              <a:gd name="connsiteY220" fmla="*/ 36513 h 3102054"/>
              <a:gd name="connsiteX221" fmla="*/ 11553826 w 12192000"/>
              <a:gd name="connsiteY221" fmla="*/ 20638 h 3102054"/>
              <a:gd name="connsiteX222" fmla="*/ 11606214 w 12192000"/>
              <a:gd name="connsiteY222" fmla="*/ 9525 h 3102054"/>
              <a:gd name="connsiteX223" fmla="*/ 11666538 w 12192000"/>
              <a:gd name="connsiteY223" fmla="*/ 3175 h 3102054"/>
              <a:gd name="connsiteX224" fmla="*/ 11734800 w 12192000"/>
              <a:gd name="connsiteY224" fmla="*/ 0 h 3102054"/>
              <a:gd name="connsiteX225" fmla="*/ 11803064 w 12192000"/>
              <a:gd name="connsiteY225" fmla="*/ 3175 h 3102054"/>
              <a:gd name="connsiteX226" fmla="*/ 11863388 w 12192000"/>
              <a:gd name="connsiteY226" fmla="*/ 9525 h 3102054"/>
              <a:gd name="connsiteX227" fmla="*/ 11915776 w 12192000"/>
              <a:gd name="connsiteY227" fmla="*/ 20638 h 3102054"/>
              <a:gd name="connsiteX228" fmla="*/ 11961814 w 12192000"/>
              <a:gd name="connsiteY228" fmla="*/ 36513 h 3102054"/>
              <a:gd name="connsiteX229" fmla="*/ 12003088 w 12192000"/>
              <a:gd name="connsiteY229" fmla="*/ 52388 h 3102054"/>
              <a:gd name="connsiteX230" fmla="*/ 12039600 w 12192000"/>
              <a:gd name="connsiteY230" fmla="*/ 68263 h 3102054"/>
              <a:gd name="connsiteX231" fmla="*/ 12077700 w 12192000"/>
              <a:gd name="connsiteY231" fmla="*/ 87313 h 3102054"/>
              <a:gd name="connsiteX232" fmla="*/ 12115800 w 12192000"/>
              <a:gd name="connsiteY232" fmla="*/ 106363 h 3102054"/>
              <a:gd name="connsiteX233" fmla="*/ 12152314 w 12192000"/>
              <a:gd name="connsiteY233" fmla="*/ 125413 h 3102054"/>
              <a:gd name="connsiteX234" fmla="*/ 12192000 w 12192000"/>
              <a:gd name="connsiteY234" fmla="*/ 140677 h 3102054"/>
              <a:gd name="connsiteX235" fmla="*/ 12192000 w 12192000"/>
              <a:gd name="connsiteY235" fmla="*/ 885826 h 3102054"/>
              <a:gd name="connsiteX236" fmla="*/ 12191999 w 12192000"/>
              <a:gd name="connsiteY236" fmla="*/ 885826 h 3102054"/>
              <a:gd name="connsiteX237" fmla="*/ 12191999 w 12192000"/>
              <a:gd name="connsiteY237" fmla="*/ 3102054 h 3102054"/>
              <a:gd name="connsiteX238" fmla="*/ 0 w 12192000"/>
              <a:gd name="connsiteY238" fmla="*/ 3102054 h 3102054"/>
              <a:gd name="connsiteX239" fmla="*/ 0 w 12192000"/>
              <a:gd name="connsiteY239" fmla="*/ 638254 h 3102054"/>
              <a:gd name="connsiteX240" fmla="*/ 1 w 12192000"/>
              <a:gd name="connsiteY240" fmla="*/ 638254 h 3102054"/>
              <a:gd name="connsiteX241" fmla="*/ 1 w 12192000"/>
              <a:gd name="connsiteY241" fmla="*/ 176212 h 3102054"/>
              <a:gd name="connsiteX242" fmla="*/ 68264 w 12192000"/>
              <a:gd name="connsiteY242" fmla="*/ 174625 h 3102054"/>
              <a:gd name="connsiteX243" fmla="*/ 128589 w 12192000"/>
              <a:gd name="connsiteY243" fmla="*/ 166687 h 3102054"/>
              <a:gd name="connsiteX244" fmla="*/ 180976 w 12192000"/>
              <a:gd name="connsiteY244" fmla="*/ 155575 h 3102054"/>
              <a:gd name="connsiteX245" fmla="*/ 227014 w 12192000"/>
              <a:gd name="connsiteY245" fmla="*/ 141287 h 3102054"/>
              <a:gd name="connsiteX246" fmla="*/ 268289 w 12192000"/>
              <a:gd name="connsiteY246" fmla="*/ 125412 h 3102054"/>
              <a:gd name="connsiteX247" fmla="*/ 304801 w 12192000"/>
              <a:gd name="connsiteY247" fmla="*/ 106362 h 3102054"/>
              <a:gd name="connsiteX248" fmla="*/ 342901 w 12192000"/>
              <a:gd name="connsiteY248" fmla="*/ 87312 h 3102054"/>
              <a:gd name="connsiteX249" fmla="*/ 381001 w 12192000"/>
              <a:gd name="connsiteY249" fmla="*/ 68262 h 3102054"/>
              <a:gd name="connsiteX250" fmla="*/ 417514 w 12192000"/>
              <a:gd name="connsiteY250" fmla="*/ 52387 h 3102054"/>
              <a:gd name="connsiteX251" fmla="*/ 458789 w 12192000"/>
              <a:gd name="connsiteY251" fmla="*/ 36512 h 3102054"/>
              <a:gd name="connsiteX252" fmla="*/ 504826 w 12192000"/>
              <a:gd name="connsiteY252" fmla="*/ 20637 h 3102054"/>
              <a:gd name="connsiteX253" fmla="*/ 557214 w 12192000"/>
              <a:gd name="connsiteY253" fmla="*/ 9525 h 3102054"/>
              <a:gd name="connsiteX254" fmla="*/ 617539 w 12192000"/>
              <a:gd name="connsiteY254" fmla="*/ 3175 h 310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3102054">
                <a:moveTo>
                  <a:pt x="685801" y="0"/>
                </a:moveTo>
                <a:lnTo>
                  <a:pt x="754064" y="3175"/>
                </a:lnTo>
                <a:lnTo>
                  <a:pt x="814389" y="9525"/>
                </a:lnTo>
                <a:lnTo>
                  <a:pt x="866776" y="20637"/>
                </a:lnTo>
                <a:lnTo>
                  <a:pt x="912814" y="36512"/>
                </a:lnTo>
                <a:lnTo>
                  <a:pt x="954089" y="52387"/>
                </a:lnTo>
                <a:lnTo>
                  <a:pt x="990601" y="68262"/>
                </a:lnTo>
                <a:lnTo>
                  <a:pt x="1028701" y="87312"/>
                </a:lnTo>
                <a:lnTo>
                  <a:pt x="1066801" y="106362"/>
                </a:lnTo>
                <a:lnTo>
                  <a:pt x="1103314" y="125412"/>
                </a:lnTo>
                <a:lnTo>
                  <a:pt x="1144589" y="141287"/>
                </a:lnTo>
                <a:lnTo>
                  <a:pt x="1190626" y="155575"/>
                </a:lnTo>
                <a:lnTo>
                  <a:pt x="1243014" y="166687"/>
                </a:lnTo>
                <a:lnTo>
                  <a:pt x="1303339" y="174625"/>
                </a:lnTo>
                <a:lnTo>
                  <a:pt x="1371601" y="176212"/>
                </a:lnTo>
                <a:lnTo>
                  <a:pt x="1439864" y="174625"/>
                </a:lnTo>
                <a:lnTo>
                  <a:pt x="1500189" y="166687"/>
                </a:lnTo>
                <a:lnTo>
                  <a:pt x="1552576" y="155575"/>
                </a:lnTo>
                <a:lnTo>
                  <a:pt x="1598614" y="141287"/>
                </a:lnTo>
                <a:lnTo>
                  <a:pt x="1639889" y="125412"/>
                </a:lnTo>
                <a:lnTo>
                  <a:pt x="1676401" y="106362"/>
                </a:lnTo>
                <a:lnTo>
                  <a:pt x="1714501" y="87312"/>
                </a:lnTo>
                <a:lnTo>
                  <a:pt x="1752601" y="68262"/>
                </a:lnTo>
                <a:lnTo>
                  <a:pt x="1789114" y="52387"/>
                </a:lnTo>
                <a:lnTo>
                  <a:pt x="1830389" y="36512"/>
                </a:lnTo>
                <a:lnTo>
                  <a:pt x="1876426" y="20637"/>
                </a:lnTo>
                <a:lnTo>
                  <a:pt x="1928814" y="9525"/>
                </a:lnTo>
                <a:lnTo>
                  <a:pt x="1989139" y="3175"/>
                </a:lnTo>
                <a:lnTo>
                  <a:pt x="2057401" y="0"/>
                </a:lnTo>
                <a:lnTo>
                  <a:pt x="2125664" y="3175"/>
                </a:lnTo>
                <a:lnTo>
                  <a:pt x="2185989" y="9525"/>
                </a:lnTo>
                <a:lnTo>
                  <a:pt x="2238376" y="20637"/>
                </a:lnTo>
                <a:lnTo>
                  <a:pt x="2284414" y="36512"/>
                </a:lnTo>
                <a:lnTo>
                  <a:pt x="2325688" y="52387"/>
                </a:lnTo>
                <a:lnTo>
                  <a:pt x="2362201" y="68262"/>
                </a:lnTo>
                <a:lnTo>
                  <a:pt x="2400301" y="87312"/>
                </a:lnTo>
                <a:lnTo>
                  <a:pt x="2438401" y="106362"/>
                </a:lnTo>
                <a:lnTo>
                  <a:pt x="2474913" y="125412"/>
                </a:lnTo>
                <a:lnTo>
                  <a:pt x="2516188" y="141287"/>
                </a:lnTo>
                <a:lnTo>
                  <a:pt x="2562226" y="155575"/>
                </a:lnTo>
                <a:lnTo>
                  <a:pt x="2614614" y="166687"/>
                </a:lnTo>
                <a:lnTo>
                  <a:pt x="2674938" y="174625"/>
                </a:lnTo>
                <a:lnTo>
                  <a:pt x="2743201" y="176212"/>
                </a:lnTo>
                <a:lnTo>
                  <a:pt x="2811464" y="174625"/>
                </a:lnTo>
                <a:lnTo>
                  <a:pt x="2871789" y="166687"/>
                </a:lnTo>
                <a:lnTo>
                  <a:pt x="2924176" y="155575"/>
                </a:lnTo>
                <a:lnTo>
                  <a:pt x="2970214" y="141287"/>
                </a:lnTo>
                <a:lnTo>
                  <a:pt x="3011489" y="125412"/>
                </a:lnTo>
                <a:lnTo>
                  <a:pt x="3048001" y="106362"/>
                </a:lnTo>
                <a:lnTo>
                  <a:pt x="3086101" y="87312"/>
                </a:lnTo>
                <a:lnTo>
                  <a:pt x="3124201" y="68262"/>
                </a:lnTo>
                <a:lnTo>
                  <a:pt x="3160714" y="52387"/>
                </a:lnTo>
                <a:lnTo>
                  <a:pt x="3201989" y="36512"/>
                </a:lnTo>
                <a:lnTo>
                  <a:pt x="3248026" y="20637"/>
                </a:lnTo>
                <a:lnTo>
                  <a:pt x="3300414" y="9525"/>
                </a:lnTo>
                <a:lnTo>
                  <a:pt x="3360739" y="3175"/>
                </a:lnTo>
                <a:lnTo>
                  <a:pt x="3427414" y="0"/>
                </a:lnTo>
                <a:lnTo>
                  <a:pt x="3497264" y="3175"/>
                </a:lnTo>
                <a:lnTo>
                  <a:pt x="3557589" y="9525"/>
                </a:lnTo>
                <a:lnTo>
                  <a:pt x="3609976" y="20637"/>
                </a:lnTo>
                <a:lnTo>
                  <a:pt x="3656014" y="36512"/>
                </a:lnTo>
                <a:lnTo>
                  <a:pt x="3697288" y="52387"/>
                </a:lnTo>
                <a:lnTo>
                  <a:pt x="3733801" y="68262"/>
                </a:lnTo>
                <a:lnTo>
                  <a:pt x="3771901" y="87312"/>
                </a:lnTo>
                <a:lnTo>
                  <a:pt x="3810001" y="106362"/>
                </a:lnTo>
                <a:lnTo>
                  <a:pt x="3846514" y="125412"/>
                </a:lnTo>
                <a:lnTo>
                  <a:pt x="3887789" y="141287"/>
                </a:lnTo>
                <a:lnTo>
                  <a:pt x="3933826" y="155575"/>
                </a:lnTo>
                <a:lnTo>
                  <a:pt x="3986214" y="166687"/>
                </a:lnTo>
                <a:lnTo>
                  <a:pt x="4046539" y="174625"/>
                </a:lnTo>
                <a:lnTo>
                  <a:pt x="4114801" y="176212"/>
                </a:lnTo>
                <a:lnTo>
                  <a:pt x="4183064" y="174625"/>
                </a:lnTo>
                <a:lnTo>
                  <a:pt x="4243388" y="166687"/>
                </a:lnTo>
                <a:lnTo>
                  <a:pt x="4295776" y="155575"/>
                </a:lnTo>
                <a:lnTo>
                  <a:pt x="4341813" y="141287"/>
                </a:lnTo>
                <a:lnTo>
                  <a:pt x="4383088" y="125412"/>
                </a:lnTo>
                <a:lnTo>
                  <a:pt x="4419601" y="106362"/>
                </a:lnTo>
                <a:lnTo>
                  <a:pt x="4495801" y="68262"/>
                </a:lnTo>
                <a:lnTo>
                  <a:pt x="4532314" y="52387"/>
                </a:lnTo>
                <a:lnTo>
                  <a:pt x="4573588" y="36512"/>
                </a:lnTo>
                <a:lnTo>
                  <a:pt x="4619626" y="20637"/>
                </a:lnTo>
                <a:lnTo>
                  <a:pt x="4672013" y="9525"/>
                </a:lnTo>
                <a:lnTo>
                  <a:pt x="4732338" y="3175"/>
                </a:lnTo>
                <a:lnTo>
                  <a:pt x="4800601" y="0"/>
                </a:lnTo>
                <a:lnTo>
                  <a:pt x="4868864" y="3175"/>
                </a:lnTo>
                <a:lnTo>
                  <a:pt x="4929188" y="9525"/>
                </a:lnTo>
                <a:lnTo>
                  <a:pt x="4981576" y="20637"/>
                </a:lnTo>
                <a:lnTo>
                  <a:pt x="5027614" y="36512"/>
                </a:lnTo>
                <a:lnTo>
                  <a:pt x="5068889" y="52387"/>
                </a:lnTo>
                <a:lnTo>
                  <a:pt x="5105402" y="68262"/>
                </a:lnTo>
                <a:lnTo>
                  <a:pt x="5143502" y="87312"/>
                </a:lnTo>
                <a:lnTo>
                  <a:pt x="5181601" y="106362"/>
                </a:lnTo>
                <a:lnTo>
                  <a:pt x="5218115" y="125412"/>
                </a:lnTo>
                <a:lnTo>
                  <a:pt x="5259388" y="141287"/>
                </a:lnTo>
                <a:lnTo>
                  <a:pt x="5305426" y="155575"/>
                </a:lnTo>
                <a:lnTo>
                  <a:pt x="5357813" y="166687"/>
                </a:lnTo>
                <a:lnTo>
                  <a:pt x="5418139" y="174625"/>
                </a:lnTo>
                <a:lnTo>
                  <a:pt x="5486401" y="176212"/>
                </a:lnTo>
                <a:lnTo>
                  <a:pt x="5554663" y="174625"/>
                </a:lnTo>
                <a:lnTo>
                  <a:pt x="5614989" y="166687"/>
                </a:lnTo>
                <a:lnTo>
                  <a:pt x="5667376" y="155575"/>
                </a:lnTo>
                <a:lnTo>
                  <a:pt x="5713414" y="141287"/>
                </a:lnTo>
                <a:lnTo>
                  <a:pt x="5754689" y="125412"/>
                </a:lnTo>
                <a:lnTo>
                  <a:pt x="5791202" y="106362"/>
                </a:lnTo>
                <a:lnTo>
                  <a:pt x="5829302" y="87312"/>
                </a:lnTo>
                <a:lnTo>
                  <a:pt x="5867402" y="68262"/>
                </a:lnTo>
                <a:lnTo>
                  <a:pt x="5903915" y="52387"/>
                </a:lnTo>
                <a:lnTo>
                  <a:pt x="5945189" y="36512"/>
                </a:lnTo>
                <a:lnTo>
                  <a:pt x="5991226" y="20637"/>
                </a:lnTo>
                <a:lnTo>
                  <a:pt x="6043614" y="9525"/>
                </a:lnTo>
                <a:lnTo>
                  <a:pt x="6103939" y="3175"/>
                </a:lnTo>
                <a:lnTo>
                  <a:pt x="6172201" y="0"/>
                </a:lnTo>
                <a:lnTo>
                  <a:pt x="6210301" y="1772"/>
                </a:lnTo>
                <a:lnTo>
                  <a:pt x="6248401" y="0"/>
                </a:lnTo>
                <a:lnTo>
                  <a:pt x="6316664" y="3175"/>
                </a:lnTo>
                <a:lnTo>
                  <a:pt x="6376989" y="9525"/>
                </a:lnTo>
                <a:lnTo>
                  <a:pt x="6429376" y="20637"/>
                </a:lnTo>
                <a:lnTo>
                  <a:pt x="6475414" y="36512"/>
                </a:lnTo>
                <a:lnTo>
                  <a:pt x="6516689" y="52387"/>
                </a:lnTo>
                <a:lnTo>
                  <a:pt x="6553202" y="68262"/>
                </a:lnTo>
                <a:lnTo>
                  <a:pt x="6591302" y="87312"/>
                </a:lnTo>
                <a:lnTo>
                  <a:pt x="6629401" y="106362"/>
                </a:lnTo>
                <a:lnTo>
                  <a:pt x="6665915" y="125412"/>
                </a:lnTo>
                <a:lnTo>
                  <a:pt x="6707189" y="141287"/>
                </a:lnTo>
                <a:lnTo>
                  <a:pt x="6753226" y="155575"/>
                </a:lnTo>
                <a:lnTo>
                  <a:pt x="6805614" y="166687"/>
                </a:lnTo>
                <a:lnTo>
                  <a:pt x="6865939" y="174625"/>
                </a:lnTo>
                <a:lnTo>
                  <a:pt x="6934201" y="176212"/>
                </a:lnTo>
                <a:lnTo>
                  <a:pt x="7002464" y="174625"/>
                </a:lnTo>
                <a:lnTo>
                  <a:pt x="7062789" y="166687"/>
                </a:lnTo>
                <a:lnTo>
                  <a:pt x="7115176" y="155575"/>
                </a:lnTo>
                <a:lnTo>
                  <a:pt x="7161214" y="141287"/>
                </a:lnTo>
                <a:lnTo>
                  <a:pt x="7202489" y="125412"/>
                </a:lnTo>
                <a:lnTo>
                  <a:pt x="7239001" y="106362"/>
                </a:lnTo>
                <a:lnTo>
                  <a:pt x="7277101" y="87312"/>
                </a:lnTo>
                <a:lnTo>
                  <a:pt x="7315201" y="68262"/>
                </a:lnTo>
                <a:lnTo>
                  <a:pt x="7351714" y="52387"/>
                </a:lnTo>
                <a:lnTo>
                  <a:pt x="7392989" y="36512"/>
                </a:lnTo>
                <a:lnTo>
                  <a:pt x="7439026" y="20637"/>
                </a:lnTo>
                <a:lnTo>
                  <a:pt x="7491414" y="9525"/>
                </a:lnTo>
                <a:lnTo>
                  <a:pt x="7551739" y="3175"/>
                </a:lnTo>
                <a:lnTo>
                  <a:pt x="7620001" y="0"/>
                </a:lnTo>
                <a:lnTo>
                  <a:pt x="7688264" y="3175"/>
                </a:lnTo>
                <a:lnTo>
                  <a:pt x="7748589" y="9525"/>
                </a:lnTo>
                <a:lnTo>
                  <a:pt x="7800976" y="20637"/>
                </a:lnTo>
                <a:lnTo>
                  <a:pt x="7847014" y="36512"/>
                </a:lnTo>
                <a:lnTo>
                  <a:pt x="7888289" y="52387"/>
                </a:lnTo>
                <a:lnTo>
                  <a:pt x="7924801" y="68262"/>
                </a:lnTo>
                <a:lnTo>
                  <a:pt x="7962901" y="87312"/>
                </a:lnTo>
                <a:lnTo>
                  <a:pt x="8001001" y="106362"/>
                </a:lnTo>
                <a:lnTo>
                  <a:pt x="8037514" y="125412"/>
                </a:lnTo>
                <a:lnTo>
                  <a:pt x="8078789" y="141287"/>
                </a:lnTo>
                <a:lnTo>
                  <a:pt x="8124826" y="155575"/>
                </a:lnTo>
                <a:lnTo>
                  <a:pt x="8177214" y="166687"/>
                </a:lnTo>
                <a:lnTo>
                  <a:pt x="8237539" y="174625"/>
                </a:lnTo>
                <a:lnTo>
                  <a:pt x="8305801" y="176212"/>
                </a:lnTo>
                <a:lnTo>
                  <a:pt x="8374064" y="174625"/>
                </a:lnTo>
                <a:lnTo>
                  <a:pt x="8434388" y="166687"/>
                </a:lnTo>
                <a:lnTo>
                  <a:pt x="8486776" y="155575"/>
                </a:lnTo>
                <a:lnTo>
                  <a:pt x="8532814" y="141287"/>
                </a:lnTo>
                <a:lnTo>
                  <a:pt x="8574088" y="125412"/>
                </a:lnTo>
                <a:lnTo>
                  <a:pt x="8610600" y="106362"/>
                </a:lnTo>
                <a:lnTo>
                  <a:pt x="8648700" y="87312"/>
                </a:lnTo>
                <a:lnTo>
                  <a:pt x="8686800" y="68262"/>
                </a:lnTo>
                <a:lnTo>
                  <a:pt x="8723314" y="52387"/>
                </a:lnTo>
                <a:lnTo>
                  <a:pt x="8764588" y="36512"/>
                </a:lnTo>
                <a:lnTo>
                  <a:pt x="8810626" y="20637"/>
                </a:lnTo>
                <a:lnTo>
                  <a:pt x="8863014" y="9525"/>
                </a:lnTo>
                <a:lnTo>
                  <a:pt x="8923338" y="3175"/>
                </a:lnTo>
                <a:lnTo>
                  <a:pt x="8990014" y="0"/>
                </a:lnTo>
                <a:lnTo>
                  <a:pt x="9059864" y="3175"/>
                </a:lnTo>
                <a:lnTo>
                  <a:pt x="9120188" y="9525"/>
                </a:lnTo>
                <a:lnTo>
                  <a:pt x="9172576" y="20637"/>
                </a:lnTo>
                <a:lnTo>
                  <a:pt x="9218614" y="36512"/>
                </a:lnTo>
                <a:lnTo>
                  <a:pt x="9259888" y="52387"/>
                </a:lnTo>
                <a:lnTo>
                  <a:pt x="9296400" y="68262"/>
                </a:lnTo>
                <a:lnTo>
                  <a:pt x="9334500" y="87312"/>
                </a:lnTo>
                <a:lnTo>
                  <a:pt x="9372600" y="106362"/>
                </a:lnTo>
                <a:lnTo>
                  <a:pt x="9409114" y="125412"/>
                </a:lnTo>
                <a:lnTo>
                  <a:pt x="9450388" y="141287"/>
                </a:lnTo>
                <a:lnTo>
                  <a:pt x="9496426" y="155575"/>
                </a:lnTo>
                <a:lnTo>
                  <a:pt x="9548814" y="166687"/>
                </a:lnTo>
                <a:lnTo>
                  <a:pt x="9609138" y="174625"/>
                </a:lnTo>
                <a:lnTo>
                  <a:pt x="9677400" y="176212"/>
                </a:lnTo>
                <a:lnTo>
                  <a:pt x="9745664" y="174625"/>
                </a:lnTo>
                <a:lnTo>
                  <a:pt x="9805988" y="166687"/>
                </a:lnTo>
                <a:lnTo>
                  <a:pt x="9858376" y="155575"/>
                </a:lnTo>
                <a:lnTo>
                  <a:pt x="9904414" y="141287"/>
                </a:lnTo>
                <a:lnTo>
                  <a:pt x="9945688" y="125412"/>
                </a:lnTo>
                <a:lnTo>
                  <a:pt x="9982200" y="106362"/>
                </a:lnTo>
                <a:lnTo>
                  <a:pt x="10058400" y="68262"/>
                </a:lnTo>
                <a:lnTo>
                  <a:pt x="10094914" y="52387"/>
                </a:lnTo>
                <a:lnTo>
                  <a:pt x="10136188" y="36512"/>
                </a:lnTo>
                <a:lnTo>
                  <a:pt x="10182226" y="20637"/>
                </a:lnTo>
                <a:lnTo>
                  <a:pt x="10234614" y="9525"/>
                </a:lnTo>
                <a:lnTo>
                  <a:pt x="10294938" y="3175"/>
                </a:lnTo>
                <a:lnTo>
                  <a:pt x="10363200" y="0"/>
                </a:lnTo>
                <a:lnTo>
                  <a:pt x="10431464" y="3175"/>
                </a:lnTo>
                <a:lnTo>
                  <a:pt x="10491788" y="9525"/>
                </a:lnTo>
                <a:lnTo>
                  <a:pt x="10544176" y="20637"/>
                </a:lnTo>
                <a:lnTo>
                  <a:pt x="10590214" y="36512"/>
                </a:lnTo>
                <a:lnTo>
                  <a:pt x="10631488" y="52387"/>
                </a:lnTo>
                <a:lnTo>
                  <a:pt x="10668000" y="68262"/>
                </a:lnTo>
                <a:lnTo>
                  <a:pt x="10706100" y="87312"/>
                </a:lnTo>
                <a:lnTo>
                  <a:pt x="10744200" y="106362"/>
                </a:lnTo>
                <a:lnTo>
                  <a:pt x="10780714" y="125412"/>
                </a:lnTo>
                <a:lnTo>
                  <a:pt x="10821988" y="141287"/>
                </a:lnTo>
                <a:lnTo>
                  <a:pt x="10868026" y="155575"/>
                </a:lnTo>
                <a:lnTo>
                  <a:pt x="10920414" y="166687"/>
                </a:lnTo>
                <a:lnTo>
                  <a:pt x="10980738" y="174625"/>
                </a:lnTo>
                <a:lnTo>
                  <a:pt x="11049000" y="176212"/>
                </a:lnTo>
                <a:lnTo>
                  <a:pt x="11117264" y="174625"/>
                </a:lnTo>
                <a:lnTo>
                  <a:pt x="11177588" y="166687"/>
                </a:lnTo>
                <a:lnTo>
                  <a:pt x="11229976" y="155575"/>
                </a:lnTo>
                <a:lnTo>
                  <a:pt x="11276014" y="141287"/>
                </a:lnTo>
                <a:lnTo>
                  <a:pt x="11317288" y="125412"/>
                </a:lnTo>
                <a:lnTo>
                  <a:pt x="11353800" y="106362"/>
                </a:lnTo>
                <a:lnTo>
                  <a:pt x="11391900" y="87312"/>
                </a:lnTo>
                <a:lnTo>
                  <a:pt x="11430000" y="68263"/>
                </a:lnTo>
                <a:lnTo>
                  <a:pt x="11466514" y="52388"/>
                </a:lnTo>
                <a:lnTo>
                  <a:pt x="11507788" y="36513"/>
                </a:lnTo>
                <a:lnTo>
                  <a:pt x="11553826" y="20638"/>
                </a:lnTo>
                <a:lnTo>
                  <a:pt x="11606214" y="9525"/>
                </a:lnTo>
                <a:lnTo>
                  <a:pt x="11666538" y="3175"/>
                </a:lnTo>
                <a:lnTo>
                  <a:pt x="11734800" y="0"/>
                </a:lnTo>
                <a:lnTo>
                  <a:pt x="11803064" y="3175"/>
                </a:lnTo>
                <a:lnTo>
                  <a:pt x="11863388" y="9525"/>
                </a:lnTo>
                <a:lnTo>
                  <a:pt x="11915776" y="20638"/>
                </a:lnTo>
                <a:lnTo>
                  <a:pt x="11961814" y="36513"/>
                </a:lnTo>
                <a:lnTo>
                  <a:pt x="12003088" y="52388"/>
                </a:lnTo>
                <a:lnTo>
                  <a:pt x="12039600" y="68263"/>
                </a:lnTo>
                <a:lnTo>
                  <a:pt x="12077700" y="87313"/>
                </a:lnTo>
                <a:lnTo>
                  <a:pt x="12115800" y="106363"/>
                </a:lnTo>
                <a:lnTo>
                  <a:pt x="12152314" y="125413"/>
                </a:lnTo>
                <a:lnTo>
                  <a:pt x="12192000" y="140677"/>
                </a:lnTo>
                <a:lnTo>
                  <a:pt x="12192000" y="885826"/>
                </a:lnTo>
                <a:lnTo>
                  <a:pt x="12191999" y="885826"/>
                </a:lnTo>
                <a:lnTo>
                  <a:pt x="12191999" y="3102054"/>
                </a:lnTo>
                <a:lnTo>
                  <a:pt x="0" y="3102054"/>
                </a:lnTo>
                <a:lnTo>
                  <a:pt x="0" y="638254"/>
                </a:lnTo>
                <a:lnTo>
                  <a:pt x="1" y="638254"/>
                </a:lnTo>
                <a:lnTo>
                  <a:pt x="1" y="176212"/>
                </a:lnTo>
                <a:lnTo>
                  <a:pt x="68264" y="174625"/>
                </a:lnTo>
                <a:lnTo>
                  <a:pt x="128589" y="166687"/>
                </a:lnTo>
                <a:lnTo>
                  <a:pt x="180976" y="155575"/>
                </a:lnTo>
                <a:lnTo>
                  <a:pt x="227014" y="141287"/>
                </a:lnTo>
                <a:lnTo>
                  <a:pt x="268289" y="125412"/>
                </a:lnTo>
                <a:lnTo>
                  <a:pt x="304801" y="106362"/>
                </a:lnTo>
                <a:lnTo>
                  <a:pt x="342901" y="87312"/>
                </a:lnTo>
                <a:lnTo>
                  <a:pt x="381001" y="68262"/>
                </a:lnTo>
                <a:lnTo>
                  <a:pt x="417514" y="52387"/>
                </a:lnTo>
                <a:lnTo>
                  <a:pt x="458789" y="36512"/>
                </a:lnTo>
                <a:lnTo>
                  <a:pt x="504826" y="20637"/>
                </a:lnTo>
                <a:lnTo>
                  <a:pt x="557214" y="9525"/>
                </a:lnTo>
                <a:lnTo>
                  <a:pt x="617539" y="31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B2E5A22-A536-4144-8CFF-0A5214C6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68" y="4292599"/>
            <a:ext cx="10681664" cy="1465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>
              <a:lnSpc>
                <a:spcPct val="90000"/>
              </a:lnSpc>
            </a:pPr>
            <a:r>
              <a:rPr lang="ko-KR" altLang="en-US" sz="6000" spc="800">
                <a:solidFill>
                  <a:schemeClr val="bg1"/>
                </a:solidFill>
                <a:latin typeface="+mj-lt"/>
              </a:rPr>
              <a:t>경기민요</a:t>
            </a:r>
            <a:endParaRPr lang="en-US" altLang="ko-KR" sz="6000" spc="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내용 개체 틀 5" descr="텍스트이(가) 표시된 사진&#10;&#10;자동 생성된 설명">
            <a:extLst>
              <a:ext uri="{FF2B5EF4-FFF2-40B4-BE49-F238E27FC236}">
                <a16:creationId xmlns:a16="http://schemas.microsoft.com/office/drawing/2014/main" id="{049274B6-4C9E-4442-9255-C9DE5CFD9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7" b="8759"/>
          <a:stretch/>
        </p:blipFill>
        <p:spPr>
          <a:xfrm rot="16200000">
            <a:off x="820104" y="610619"/>
            <a:ext cx="2071375" cy="2661707"/>
          </a:xfrm>
          <a:prstGeom prst="rect">
            <a:avLst/>
          </a:prstGeom>
        </p:spPr>
      </p:pic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A35E015F-12F3-4973-9D4F-7F7A75B32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9726"/>
          <a:stretch/>
        </p:blipFill>
        <p:spPr>
          <a:xfrm rot="16200000">
            <a:off x="3642682" y="610619"/>
            <a:ext cx="2071366" cy="2661707"/>
          </a:xfrm>
          <a:prstGeom prst="rect">
            <a:avLst/>
          </a:prstGeom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40F88C45-61E5-4783-A4BE-0CDCF307A0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7" b="10044"/>
          <a:stretch/>
        </p:blipFill>
        <p:spPr>
          <a:xfrm rot="16200000">
            <a:off x="6465253" y="623379"/>
            <a:ext cx="2071373" cy="2661707"/>
          </a:xfrm>
          <a:prstGeom prst="rect">
            <a:avLst/>
          </a:prstGeom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55AB1318-B501-472A-AB37-616A5B9865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6" b="10687"/>
          <a:stretch/>
        </p:blipFill>
        <p:spPr>
          <a:xfrm rot="16200000">
            <a:off x="9287831" y="610616"/>
            <a:ext cx="2071364" cy="26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0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B3458C1-473D-4D8A-A54D-A4AF80E3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Lesson</a:t>
            </a:r>
            <a:r>
              <a:rPr lang="ko-KR" altLang="en-US" dirty="0"/>
              <a:t> </a:t>
            </a:r>
            <a:r>
              <a:rPr lang="en-US" altLang="ko-KR" dirty="0"/>
              <a:t>2 </a:t>
            </a:r>
            <a:r>
              <a:rPr lang="en-AU" altLang="ko-KR" dirty="0"/>
              <a:t>key</a:t>
            </a:r>
            <a:r>
              <a:rPr lang="ko-KR" altLang="en-US" dirty="0"/>
              <a:t> </a:t>
            </a:r>
            <a:r>
              <a:rPr lang="en-US" altLang="ko-KR" dirty="0"/>
              <a:t>words</a:t>
            </a:r>
            <a:br>
              <a:rPr lang="en-US" altLang="ko-KR" dirty="0"/>
            </a:br>
            <a:r>
              <a:rPr lang="en-US" altLang="ko-KR" sz="4400" dirty="0">
                <a:solidFill>
                  <a:schemeClr val="tx1"/>
                </a:solidFill>
              </a:rPr>
              <a:t>                                                          </a:t>
            </a:r>
            <a:r>
              <a:rPr lang="ko-KR" altLang="en-US" sz="3100" dirty="0">
                <a:solidFill>
                  <a:schemeClr val="tx1"/>
                </a:solidFill>
              </a:rPr>
              <a:t>음악</a:t>
            </a:r>
            <a:r>
              <a:rPr lang="en-US" altLang="ko-KR" sz="3100" dirty="0">
                <a:solidFill>
                  <a:schemeClr val="tx1"/>
                </a:solidFill>
              </a:rPr>
              <a:t>- </a:t>
            </a:r>
            <a:r>
              <a:rPr lang="en-US" altLang="ko-KR" sz="3100" u="sng" dirty="0">
                <a:solidFill>
                  <a:schemeClr val="tx1"/>
                </a:solidFill>
              </a:rPr>
              <a:t>performing</a:t>
            </a:r>
            <a:r>
              <a:rPr lang="en-US" altLang="ko-KR" sz="3100" dirty="0">
                <a:solidFill>
                  <a:schemeClr val="tx1"/>
                </a:solidFill>
              </a:rPr>
              <a:t> </a:t>
            </a:r>
            <a:br>
              <a:rPr lang="en-US" altLang="ko-KR" sz="5400" dirty="0">
                <a:solidFill>
                  <a:srgbClr val="FF0000"/>
                </a:solidFill>
              </a:rPr>
            </a:b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BA00AAE-2CD6-48CD-87DC-57F150A1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666999"/>
            <a:ext cx="6969123" cy="3124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800" dirty="0"/>
              <a:t>[</a:t>
            </a:r>
            <a:r>
              <a:rPr lang="ko-KR" altLang="en-US" sz="2800" dirty="0">
                <a:solidFill>
                  <a:srgbClr val="00B0F0"/>
                </a:solidFill>
              </a:rPr>
              <a:t>음정</a:t>
            </a:r>
            <a:r>
              <a:rPr lang="en-US" altLang="ko-KR" sz="2800" dirty="0"/>
              <a:t>]</a:t>
            </a:r>
            <a:r>
              <a:rPr lang="ko-KR" altLang="en-US" sz="2800" dirty="0"/>
              <a:t>경기민요</a:t>
            </a:r>
            <a:endParaRPr lang="en-US" altLang="ko-KR" sz="2800" dirty="0"/>
          </a:p>
          <a:p>
            <a:r>
              <a:rPr lang="ko-KR" altLang="en-US" sz="2800" dirty="0"/>
              <a:t>늴리리야</a:t>
            </a:r>
            <a:r>
              <a:rPr lang="en-US" altLang="ko-KR" sz="2800" dirty="0"/>
              <a:t> </a:t>
            </a:r>
          </a:p>
          <a:p>
            <a:r>
              <a:rPr lang="ko-KR" altLang="en-US" sz="2800" dirty="0" err="1"/>
              <a:t>경토리</a:t>
            </a:r>
            <a:r>
              <a:rPr lang="en-US" altLang="ko-KR" sz="2800" dirty="0"/>
              <a:t>-</a:t>
            </a:r>
            <a:r>
              <a:rPr lang="ko-KR" altLang="en-US" sz="2800" dirty="0" err="1"/>
              <a:t>솔라도레미</a:t>
            </a:r>
            <a:endParaRPr lang="en-US" altLang="ko-KR" sz="2800" dirty="0"/>
          </a:p>
          <a:p>
            <a:pPr marL="0" indent="0">
              <a:buNone/>
            </a:pPr>
            <a:r>
              <a:rPr lang="ko-KR" altLang="en-US" sz="2800" dirty="0"/>
              <a:t>            </a:t>
            </a:r>
            <a:r>
              <a:rPr lang="en-US" altLang="ko-KR" sz="2800" dirty="0"/>
              <a:t>&lt;</a:t>
            </a:r>
            <a:r>
              <a:rPr lang="ko-KR" altLang="en-US" sz="2800" dirty="0" err="1"/>
              <a:t>하행음</a:t>
            </a:r>
            <a:r>
              <a:rPr lang="ko-KR" altLang="en-US" sz="2800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/>
              <a:t>내려가는 음</a:t>
            </a:r>
            <a:r>
              <a:rPr lang="en-US" altLang="ko-KR" sz="2800" dirty="0"/>
              <a:t>)&gt;</a:t>
            </a:r>
          </a:p>
          <a:p>
            <a:r>
              <a:rPr lang="ko-KR" altLang="en-US" sz="2800" dirty="0"/>
              <a:t>반복되요</a:t>
            </a:r>
            <a:endParaRPr lang="en-US" altLang="ko-KR" sz="2800" dirty="0"/>
          </a:p>
          <a:p>
            <a:r>
              <a:rPr lang="en-US" altLang="ko-KR" sz="2800" dirty="0"/>
              <a:t>(</a:t>
            </a:r>
            <a:r>
              <a:rPr lang="en-US" altLang="ko-KR" sz="2800" dirty="0" err="1"/>
              <a:t>ext</a:t>
            </a:r>
            <a:r>
              <a:rPr lang="en-US" altLang="ko-KR" sz="2800" dirty="0"/>
              <a:t>)</a:t>
            </a:r>
            <a:r>
              <a:rPr lang="ko-KR" altLang="en-US" sz="2800" dirty="0"/>
              <a:t> 메기는 소리</a:t>
            </a:r>
            <a:endParaRPr lang="en-US" altLang="ko-KR" sz="28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AF07756-754C-444E-A45B-BE348B13C42A}"/>
              </a:ext>
            </a:extLst>
          </p:cNvPr>
          <p:cNvSpPr/>
          <p:nvPr/>
        </p:nvSpPr>
        <p:spPr>
          <a:xfrm>
            <a:off x="2680428" y="6429793"/>
            <a:ext cx="9273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ko-KR" sz="1400" b="1" i="1" dirty="0">
                <a:latin typeface="+mn-ea"/>
              </a:rPr>
              <a:t>(MUS1.1 </a:t>
            </a:r>
            <a:r>
              <a:rPr lang="en-AU" altLang="ko-KR" sz="1400" i="1" dirty="0">
                <a:latin typeface="+mn-ea"/>
              </a:rPr>
              <a:t>Sings, plays and moves to a range of music, demonstrating an awareness of musical concepts)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94690140"/>
      </p:ext>
    </p:extLst>
  </p:cSld>
  <p:clrMapOvr>
    <a:masterClrMapping/>
  </p:clrMapOvr>
</p:sld>
</file>

<file path=ppt/theme/theme1.xml><?xml version="1.0" encoding="utf-8"?>
<a:theme xmlns:a="http://schemas.openxmlformats.org/drawingml/2006/main" name="배지">
  <a:themeElements>
    <a:clrScheme name="배지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배지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배지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Widescreen</PresentationFormat>
  <Paragraphs>229</Paragraphs>
  <Slides>30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휴먼매직체</vt:lpstr>
      <vt:lpstr>맑은 고딕</vt:lpstr>
      <vt:lpstr>Arial</vt:lpstr>
      <vt:lpstr>Calibri</vt:lpstr>
      <vt:lpstr>Gill Sans MT</vt:lpstr>
      <vt:lpstr>Impact</vt:lpstr>
      <vt:lpstr>배지</vt:lpstr>
      <vt:lpstr>국악동요</vt:lpstr>
      <vt:lpstr>Overview - 국악동요</vt:lpstr>
      <vt:lpstr>KEY WORDS</vt:lpstr>
      <vt:lpstr>Lesson 1 keywords                                                                 지리</vt:lpstr>
      <vt:lpstr>PowerPoint Presentation</vt:lpstr>
      <vt:lpstr>경기도 특징</vt:lpstr>
      <vt:lpstr>서울에는 무엇이 있을까요?</vt:lpstr>
      <vt:lpstr>경기민요</vt:lpstr>
      <vt:lpstr>Lesson 2 key words                                                           음악- performing  </vt:lpstr>
      <vt:lpstr>늴리리야</vt:lpstr>
      <vt:lpstr>PowerPoint Presentation</vt:lpstr>
      <vt:lpstr>하행 음 (내려가는 음)</vt:lpstr>
      <vt:lpstr>반복되요</vt:lpstr>
      <vt:lpstr>노래 부르기</vt:lpstr>
      <vt:lpstr>늴리리야 편곡</vt:lpstr>
      <vt:lpstr>Lesson 3 key words                                                    음악- organising sound  </vt:lpstr>
      <vt:lpstr>굿거리 장단</vt:lpstr>
      <vt:lpstr>굿거리 장단</vt:lpstr>
      <vt:lpstr>장구를 쳐요.</vt:lpstr>
      <vt:lpstr>박자</vt:lpstr>
      <vt:lpstr>Lesson 4 key words                                                           음악- listening</vt:lpstr>
      <vt:lpstr>가사</vt:lpstr>
      <vt:lpstr>가사 짖기</vt:lpstr>
      <vt:lpstr>Lesson 5                                                    음악- organising sound</vt:lpstr>
      <vt:lpstr>악기</vt:lpstr>
      <vt:lpstr>관악기</vt:lpstr>
      <vt:lpstr>현악기</vt:lpstr>
      <vt:lpstr>타악기</vt:lpstr>
      <vt:lpstr>가야금</vt:lpstr>
      <vt:lpstr>카보드 가야금 만들기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2019-11-20T04:39:02Z</dcterms:created>
  <dcterms:modified xsi:type="dcterms:W3CDTF">2019-11-20T10:02:42Z</dcterms:modified>
</cp:coreProperties>
</file>