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8726-B58E-4ACA-BEF8-4029BDEA0421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112A-E70B-48A3-8244-A992DCE0CC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503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112A-E70B-48A3-8244-A992DCE0CC6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924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97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852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833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683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53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496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98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734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35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658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982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27B4-30A3-46EB-9778-E81A8F0C5FED}" type="datetimeFigureOut">
              <a:rPr lang="ko-KR" altLang="en-US" smtClean="0"/>
              <a:pPr/>
              <a:t>2017-05-26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C8E6-0F5A-4298-8040-2DF39D1888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38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277888"/>
            <a:ext cx="864096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조리법</a:t>
            </a:r>
            <a:r>
              <a:rPr lang="en-US" altLang="ko-KR" dirty="0" smtClean="0"/>
              <a:t>(=</a:t>
            </a:r>
            <a:r>
              <a:rPr lang="ko-KR" altLang="en-US" dirty="0" smtClean="0"/>
              <a:t>조리 방법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 조리 도구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946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튀기다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튀겨요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717" y="6206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5300" y="508518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새우튀김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8838" y="5169386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감자튀김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07" y="2060848"/>
            <a:ext cx="4032448" cy="27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magazine.qulky.com/home/wp-content/uploads/2016/04/34103_20142_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238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60212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= </a:t>
            </a:r>
            <a:r>
              <a:rPr lang="ko-KR" altLang="en-US" sz="2800" dirty="0" err="1" smtClean="0"/>
              <a:t>프렌치프라이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6844658" y="620688"/>
            <a:ext cx="895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err="1"/>
              <a:t>rán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805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튀기다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튀겨요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987" y="4980459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smtClean="0">
                <a:latin typeface="+mj-lt"/>
              </a:rPr>
              <a:t>닭튀김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4980459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야</a:t>
            </a:r>
            <a:r>
              <a:rPr lang="ko-KR" altLang="en-US" sz="4000" dirty="0">
                <a:latin typeface="+mj-lt"/>
              </a:rPr>
              <a:t>채</a:t>
            </a:r>
            <a:r>
              <a:rPr lang="ko-KR" altLang="en-US" sz="4000" dirty="0" smtClean="0">
                <a:latin typeface="+mj-lt"/>
              </a:rPr>
              <a:t>튀김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8052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/>
              <a:t>= </a:t>
            </a:r>
            <a:r>
              <a:rPr lang="ko-KR" altLang="en-US" sz="2800" dirty="0" smtClean="0"/>
              <a:t>치킨</a:t>
            </a:r>
            <a:endParaRPr lang="ko-KR" altLang="en-US" sz="2800" dirty="0"/>
          </a:p>
        </p:txBody>
      </p:sp>
      <p:pic>
        <p:nvPicPr>
          <p:cNvPr id="10242" name="Picture 2" descr="http://www.tiba.co.kr/upload/menu/ya_sp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6464" cy="28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file232.uf.daum.net/image/191A77174B369DE4500C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923927" cy="26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비비다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비벼요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717" y="6206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smtClean="0"/>
              <a:t>拌</a:t>
            </a:r>
            <a:endParaRPr lang="ko-KR" alt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5300" y="508518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비빔</a:t>
            </a:r>
            <a:r>
              <a:rPr lang="ko-KR" altLang="en-US" sz="4000" dirty="0">
                <a:latin typeface="+mj-lt"/>
              </a:rPr>
              <a:t>밥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8838" y="5169386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비빔국</a:t>
            </a:r>
            <a:r>
              <a:rPr lang="ko-KR" altLang="en-US" sz="4000" dirty="0">
                <a:latin typeface="+mj-lt"/>
              </a:rPr>
              <a:t>수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1266" name="Picture 2" descr="http://www.gimgane.co.kr/board/data/file/menu/1935589795_vMdhLeSO_EB8F8CEC86A5EBB984EBB994EBB0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29" y="2132856"/>
            <a:ext cx="4585071" cy="26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file10.uf.tistory.com/image/20545A464FDF40C11A42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910" y="2024483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2477" y="651465"/>
            <a:ext cx="105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/>
              <a:t>trộn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421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비비다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비벼요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0075" y="4880490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비빔면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2290" name="Picture 2" descr="http://www.ccicaq.org/files/attach/images/2035/725/010/947205a78ac2be38ab6c39c25da71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018144" cy="3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2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썰다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썰어요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717" y="6206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smtClean="0"/>
              <a:t>切</a:t>
            </a:r>
            <a:endParaRPr lang="ko-KR" alt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37886" y="5385410"/>
            <a:ext cx="346267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당근을 썰어요</a:t>
            </a:r>
            <a:r>
              <a:rPr lang="en-US" altLang="ko-KR" sz="4000" dirty="0" smtClean="0">
                <a:latin typeface="+mj-lt"/>
              </a:rPr>
              <a:t>.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3314" name="Picture 2" descr="http://static.memrise.com/uploads/mems/output/5206197-1409220334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303" y="2354977"/>
            <a:ext cx="55969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76256" y="692696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/>
              <a:t>thái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56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134" y="2583195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국자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4338" name="Picture 2" descr="http://www.camping123.net/data/shopimages/product/041003000000000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"/>
            <a:ext cx="2857500" cy="2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"/>
            <a:ext cx="3729004" cy="22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http://www.locknlockmall.com/data/base/goods/big/201510715431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34" y="3356992"/>
            <a:ext cx="2773313" cy="27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http://image.auction.co.kr/itemimage/a0/1c/62/a01c626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1972"/>
            <a:ext cx="2737308" cy="27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24208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밥주걱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534" y="6105490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+mj-lt"/>
              </a:rPr>
              <a:t>뒤</a:t>
            </a:r>
            <a:r>
              <a:rPr lang="ko-KR" altLang="en-US" sz="4000" dirty="0" smtClean="0">
                <a:latin typeface="+mj-lt"/>
              </a:rPr>
              <a:t>집개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558" y="5949280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집개</a:t>
            </a:r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80382" y="5874194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냄</a:t>
            </a:r>
            <a:r>
              <a:rPr lang="ko-KR" altLang="en-US" sz="4000" dirty="0">
                <a:latin typeface="+mj-lt"/>
              </a:rPr>
              <a:t>비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6386" name="Picture 2" descr="http://cfile22.uf.tistory.com/image/2369A34855AEDE240964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76" y="-27384"/>
            <a:ext cx="4314942" cy="33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142" y="2852936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도마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548680"/>
            <a:ext cx="136815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식칼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6388" name="Picture 4" descr="http://res.heraldm.com/content/image/2013/09/10/20130910000047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6010"/>
            <a:ext cx="3384376" cy="25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533" y="6105490"/>
            <a:ext cx="262091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프라이팬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005" y="3320653"/>
            <a:ext cx="4766995" cy="2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89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52482" y="5930949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고추장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5362" name="Picture 2" descr="http://image.lottemart.com/lim/static_root/images/prodimg/88010/8801045445755_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2" y="-347"/>
            <a:ext cx="3019822" cy="30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88866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식용유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5364" name="Picture 4" descr="http://gdimg.gmarket.co.kr/goods_image2/middle_jpgimg/650/619/650619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660" y="107831"/>
            <a:ext cx="2911644" cy="29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2240" y="1005116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케첩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5366" name="Picture 6" descr="http://cfile208.uf.daum.net/image/1965B24F4D66D1022F3B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131" y="3268364"/>
            <a:ext cx="2645420" cy="17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ASEhUSEhIVFRUWFhYVFRcYFRYVFxUXFRcXFxcYFRUYHyggGBslHhUZITEhJSkrLi4wFx8zODMtOCgvLi0BCgoKDg0OGhAQGi0lHyUtLjUuLTM2MC0tLTEtKy0vLS0tLS0tLS0vLy0tLS0tLS0tLS0vLS0tLy0tLS0tLS0tLf/AABEIASwAqAMBEQACEQEDEQH/xAAcAAEAAgMBAQEAAAAAAAAAAAAABgcDBAUCCAH/xABMEAACAQIEAQgEBw0HAwUAAAABAgADEQQFEiExBgcTIkFRYXEygZGhFEJScpKxsggjMzRDYnOCg6LBw9EXJHSTs8LhRNLxFRZTVGP/xAAaAQEAAwEBAQAAAAAAAAAAAAAAAQIDBAUG/8QANBEBAAIBAgQDBgQHAQEBAAAAAAECAwQREiExQQVRgRMyYZGh8CJCccEUFTOx0eHxUiNT/9oADAMBAAIRAxEAPwC8YCAgICAgICAgICAgICAgICAgICAgICAgICAgIFPc8XLbG4PGU6GHqBE6BajC25Z3dfSBB4JCUFHOVjj6Vm/Xqf8AcZIx/wBo2JJt0Y/zHkDoYflriiLhyp8C59+sSdh3OQXLnH1cwoUXqlqdRirK12uNDEWLEkG4HCRsLzhBAQEBAQEBAQEBAQEBAQED5s56cTUqZm/SUjS0UkRQWVtaK9UrUBU8GuduItvAgy8JIwA9aB3cGw0yRtcm81+C4ujiAuvo3DaflDcEX77HbxtIkfTmQ5mMVh6eIFOpSFRdWioul13I3HquPAiQOhAQEBAQEBAQEBAQEBAQED5v583vmrjuo0R9s/xkiBA7QMKelA7eEUaZI73N7b/1PC3/APlHvBA98iUvpqQggICAgICAgICAgICAgICBVXO7yPoVWTGEnpKj06BHAW0sQbjf4vbfjAiK83NIj43qrfwNP+MlDB/ZxT1can+ZT/7YHUoc3yBb9c+dVR9VMwl2uQvISmMV0xchqBRwoIcNcta5YC3o93b2RItyQEBAQEBAQEBAQEBAQEBAQIfzgVVJw9IgHrPVtYG2hdA/1NvIyJHEpubRuP1W3jc2d6nQJok2Eshi5K1tOJZflofWUIIHsLeyQlMYCAgICAgICAgICAgICAgIHztzocs6rZnVWk56OiFoDSbXZLmob2PxmI/VkTG6d9nHy7P8TWOlGxLHuWze3umFsET9y1rkmHSoJmBqAaqt/klqQPs1TL2Fd/v/ACv7SVlZViq6YcpWWorEbFrb+RFwfVOmtYiGNp3V/huVtfD42m7OxRKoLBtPoHqvaw+SW7Zpw7KbvoRWBFxwO4gfsBAQEBAQEBAQEBAQEBA5HKzOlwWDr4prfe0JUH4znZF9bED1wPlHLcHUxVcJe7uSzsd+Ju7n1n3xM7QRG64Muyg0KYpUKRC2W9QDWSXuLnhuLar3tsBsCJhNplvERDLS5LV1qdKpB66k3sTbcNx3HAfS8LlOOZ7I9pCVZHUqBDRxILrqFMPosSbEjUAd79UC29ybREzUmItHJVnOTkTYXEX4o92Q/WD3kXHmCDOiJ3hjttK2uavO/hWX0wxvUo/eX7+pboyfNCt/G8gS+AgICAgICAgICAgICAgUf90Byl1PTy+mdktWr/ONxSQ+Qux81gRbm2wyjpKrd4Thew4nbzI9kzyz2aY4WDiqhoYVEpOWD7BiU6oRCx6KmSuskIerfvO9rGMdYkyS2K2NxVPCAUgWqOAKGumAx1LfU5RiiAXBu1u6xm3KIZOzkOZ16lV0IVVNOn1ksdFQmuGHWPWsEXhcb8SDKZI5btKdXC5xcrDYKodWtqdQ1NVrHrPpYHv2f90SuKey2TzRPmj5QfBcaKTm1PEWpG52D3+9H6RKftB3TSWT6AgICAgICAgICAgICAgaWdZlTwtCriKnoUkZ27yFF7DxPAecD5EzfMamJrVMRVN3quXbwLcAPACwHlJEx5tcShFSixsb6x5WANvIge2ZZIaUlZA6E0xSrIjaOsNaqyg72YatgRqt65WtpqtavE0sPXy8VOqoRuB0UUUtv2sux/4ib1nqrwWhIcgTD4dSlDi56qXLabAKN97AADYbACJtv0WrTbq1+WqmngqiMbvUNjt4qTceS/vLLY45q5J3UdXBV+JHiDYjxB7D4zaWT6V5C578NwVKsba7aKtuyomzeo7MPBhKpd+AgICAgICAgICAgIFT/dBZ1owtHBqd6763H/50bEA+blfomBQbGSNjA4p6bB0YqwNwRxESJ5gucAFNGIpk8Lsh4233U8PUZnNPJeLtGnyiy8VQ2uqLG9uj/ofGUmkr8cJ5yf5Z4ewXD03Y7dZ7KO7sJPst5y0Y5Vm8OxmF6yFnN2I9QHcB2CXjkpPNUnKHC6HPnLqp7zFZxprVsKx2qqKqD8+nZX37ypT/ACzKpXRAQEBAQEBAQEBAQED5k55c2+EZpWAN1oBKC/qjU/r1uw/VECByR7ED0xganxoE15KV9JElC1svxGpfVKpQLllT65MuhyeSea/BcXRr3sKdRWb5h6tS/wCozeyVlMPqWQEBAQEBAQEBAQEDFia4poztsFUsfJRc/VA+OMwxZrVKlZuNV3qnzqMWP1yRqQPQgGgay+lAlGR1LWkoWRkeLutoHD5WtcmSIegBax4HY+R2MiR9Qci8xOJwGGrH0mopr+eo0v8AvAyqXagICAgICAgICAgQnnkzGrQyquaWxcpSZvkpVYKx9YOn9aB8wtJHgiB6ED8cwNZTvIEgyptxY++WQnmTK9uz3n6gYGrn9FjfY/RcfWBJERZbHjIF4cxmOqNhq9Ft6dKrembcOmvUdD5E3/XEqlZcBAQEBAQEBAQECsPugq1YZfTVLim+IRaxHcFZkB7gWUesCB89PaSPFoH7YwPL3gYVO8gdjLzV/J8fOWQleXYHNWHUqlR85v8AaDA8ZnkWNXetXv8AT/3AQbo+aIU7teBbvMNVqdJi0BPRFaVQi2y1SWW4PeyoNvzRKpXDAQEBAQEBAQEBAqv7oZHOBoEH72MSusX4k030X7xe/tgUBUkjwKcDJ0LQPFSmwgawG8gdnAUqzegffaWElwGQ5jU4VlUeNa0Iecx5O103q4ukT3CpqiBwzRVT6eryhK2OYZH6fFMp6nRUhUF+NTU5Q279Ib2iVFzQEBAQEBAQEBAQILzyUA+AVWFx09P6nmOe01rvDq0mOL5OGVI1+TVM8GZfYR75yxq7d4ejbwyk9JmGo3JZuyqPWtv4zSNZHerKfCbdrfT/AG8nkxW7HX3j+Et/F08pVnwrN2mPv0Yn5M4jvT6R/pJ/i8fxV/lWo+Hz/wBMC8lcTf8AJ/S/4j+Lx/Fb+Uaj4fN0KHJbFfKpj9Y/0lZ12KPP79T+T6n4fP8A03qXJHEHjVQetj/CUnxHHHaV48Gzd5j6/wCG1T5EMfSxHsQn62mVvE47V+v+mseC2/Nf6f7dLCcjMOu7PUf1hR7hf3znv4lknpER9W9PCMNfemZ+i0ObTB06QrrTUKLUjt2/hNyeJM7tFa96za877vN8R9lS8YscbbdfVN52vOICAgICAgICAgQrnZ/El/Tp9l5z6n3Hf4bG+f0V3lWBp1Q2uoyHUqrZQwJIZtxfuUzjxYotWbT2e3qc98Mxw1ieu/by/wAtnHcmTTR6grK2gaiNDKbXA8R2yZx157Srh1/tLxWabbztvvEw4yrMZenFX6yyF4qwqN5PZrFW3TvM5NmzTcyOGEcLOtcyk44Jo2aNa8ymmzG1dk45vWGqvvc2o+offLD6z657mj5Y4fD6md9Zm380ynUzICAgICAgICAgQrnaP9yT9On2XnPqfceh4Z/X9JVzlak0nAv+FpXsCSBpqXPoOPaAPETTw7b8W/k6PHr2pFJrMx16ejeo13ZcR0jHUaDGxZtuvTvoT0VUHa53JBMnPERjts8HwbJe+vpN55/fbye8DlNFqKvr65JqabMCaSkK42NvSI63unBGOs1335/s+yyarLXNNeH8PTfl1nnH07fVtZrkNIFFpNZddYVahY6USm4F2JsAQDbbiR2ycmKsTHD5zvP6I0uuyTW05I57V2jvMzHb4T1+ENJeT3VJ1aT06opcoqvSdbq6i/WY22AJvw4zP2XLr3+jq/j/AMURtvHDMztvMxaJ5xPlHxmG7RyOktdaTGs9qq02IpaEsW0kipqNvZHsYi/DO/Xy5M51uS2CctYrH4ZmOe89N+m0GDyek1R0aopAItoddkJbUxLDrFbC6Dc6pFcdZtMb/f32XyavJXHW8V6+cT15cuXSJ5855Rs0aOXVG1dVhp49U6uy1k4/GHtEzik83TfU0rtzjn8eXz6M4wWgkMSrAXAa3W3Km1rjiD29nbK2pHSeUs/bzeImI3j4du6bc3rfhhb4tE37wel/pPQ0UzwbS+Y8UwUpnm9etuvpsmM7HmkBAQEBAQEBAQIPzvn+4r+nT7LzDUe69Hwz+v6Sr/k9jqVO4qOyffKTggMdkLXHVv39otMNPlrTfien4npMufh9nHTd1sRjlNJx8JVwaJXSW6xc1L7arEm03y5qWpMRLz9Hoc+PUUtak7RPVz8ozEUlbWzMPi0eCsT8Z2+SO4cSBOKl4rHP5Pd1GnnLaOGIie9u8fCI8/j2fmJxSaqVqjumrWysBqUs16gJtaoTxvbt4SlpjeOfL73bYsVuG/4YidtomOk7Ry+MeTPnuYUXRUospC1NQtTKNaxAudKrt3AcTLZbVmNqq6LT5aXm+SOsbdd4/vMurludUhTpdJUJZQ/SBhVd2a56Mo99K26vsk0y12jef16z+jnzaLJN78FdonbbbaIiO+8bbz3amAza1Ho6lSuCGUqabW6oDAobsLC5Bvvwmdcn4dpmfR1ZtJvl46Vr0nfeO+8c+jdyXFrdlZ2Wm6sWdqjB1CsCbafTcjSo8/VL0vHSZ5T3++7m1eGeUxWJtG20RHKd4+PSInnLaxqpVSpWaoKj010llvpH3wlLAgbWuL3PHgLbzMVvvaZ3mP8APJjim+K1cda8NZnpPXpz8+/6frzdHmza7Ynjt0Pl+U4TfRRylw+M+/X1/ZOp2vFICAgICAgICAgQXniP9xT9On2Kkw1HuvR8L/r+kqnnA+phlptbulZW3bdN1+T7zM5ifNPNkNSkOKH6f/EpNb+f0XiLebEKlL5B+n/xHDfz+jTa3m3GAW16RW4BGrULg8CO8SIifNWtot0tu/Q19go95lohO23WW1l1CrVJp00Dn0tNwpFtjbcRNoiObDPkx444722+P3uwHEtYqOqDswBO9uw3J4SYnblDSMdZ2t18k55sV/GPHov5k9DRzyl8343Xa1fX9k6na8MgICAgICAgICBBueIf3Ff09P7LzDP7r0fDP6/pKr8sANRVNPpNRChdRXdiBcEd086/Trs+h1EzGObRbbZKMqWlTxNWiiMidFU16m1IwXTocX3Aszd/Gc9t5pEy8zPOS2KmS07zvG23WPOGpTy1KVLWVXFMXAPRu+lF03Hoi9z4y3HxTt0dM6m+XJtvwRt325/N2MFla0qtGolPEjXpOkBWSmHsGSqTvbe8zteZrMcnNk1VsuO1LWry+c7d4cXM8ElTGVwalOjTVwWLELZbAMUX4xuDw7ZpWZikd3o6fUzj01IiJtaY+93TbMcLiGSiadRaFMaKTqSWW9gWdbG4Nh5evanDNefdlXFmwVnLFom885ie/wCjWy3Af3rSGPR021tU0lLU062rfhe1vXJmeTqzarfTbzH4rRtt15ykNCtTONpVimo171KVQOVCoKenS1O27CxBue31SkxPC8u1bxpbY99orymNus7+fkhGq5J7yT7TNX0dI2rELB5svy/7L+ZPQ0X5nzPjnvU9f2TmdzwSAgICAgICAgIEG54PxFf09P7LzHP7r0PDP6/pKr8uxxoszKoLFSqseKE8WXxtceuebavFD6PLhjLERM8t/m62S5kCNLgA08PXQOTuwOkom/aN7eczvTvHnDj1Gnmtt69JtXl5ecvPJiowxCKGZQ50tpYrfYkXtxsYyRvV0eIUrOGbbc4bGNNZMUz2rVAlYHfWdQRhYXtY7DaVjaa7K4q4r6aK71iZj4d35S5Q1zVIeq1KmXc26JKrU7ksF6wvxMeyrtyhafD6Rjia14p5d9t0iweb065o0FxOKD3ZdaKlMOTuNQ7LWsLDtmU1mN52cN9LkwxbLbHXbynedv0RzMcZWLVEavUqKGZes7EMEYhSRex7/XNIiPJ7OnwY+Ct4pETt5dN0kTBaWZDh6fwUUS3T6eub0tWpat73LEiwlN9+/N5FsnFEW459pNvd7dem36IbT7Jq+j7LE5sv+o/ZfzJ36L8z5fxz3qev7JzO54JAQEBAQEBAQECC88P4kn+Ip/ZqTDUe69Hwv+v6SrTKsLQqFhWxC0DYFWZCynjcEg9W23GcdKxblM7PoM+bJj2mlOLzdvG8j3pbfCcOz6dYQv0bld7FVbjext5S9tPMd4cuLxSt+c0tEefWGfJMho4jCNiKVWqlakGLA6dOpRrGmwBAI8dophrekzvzV1OtyY88Yr1iaz89ujQpY3MXUFWxLAjYqtQgg9xA3nJ7Lyr9HX7DRR73DE/rDQqYaoKg+Ea6Wtt6lVKg48WNxc+MvwTyieTtrlxxjn2W1tu0THydvOcmrZe9JukUltTI6dhS17g/OHfJzYJx7b93LptZi11bV4Z+MT8f+PGH5P41+GHq773ZSt7+LWlYw5J6VltbX6XHG03j+/8AZ2coySoK1PDY0VOjqBhTVa/VDKC9mVSf/M1x6eIvEXjq87VavHOO2bTbcUdZ257Ty7o3j6KpWqIp2So6i/GysQL+O0wvERaYh7OC83xVvPWYifonfNj/ANR+y/mTt0X5nznjnvU9f2TmdzwSAgICAgICAgIEG53/AMSp/wCIT7FSYaj3Xo+Gf1vSUF5JZIlZmr1mVcPQINS59K3WCnuXvPbwHhzYscW/FPSHr67VTjrGOkb2t0dSvSp5sKtWmujEUtlQm4q0bkp81r3G22479tJj228x1j+zmx2nQTWl+dLd/Ke/oy8jaunAY5h8k++m0jBO2O8p8RrvqsMffVwzykx+kD4VUAAAAGkWAFhwG/rmE58nm9KvhumnnNISfnHxWvCYME3L2qE99qQufa86NTbfHX77PM8HxcOpyfDl9f8ATp8pGwBGEGMeqLUrroF1NxT1FrAnsHCTl9nMV49+jHRzqa2yzp4jrz39ejBhbYFamMd6zUz97wlF3YMwa27K3o7A2uNhvaVrHst7zM7doaZJ/i5rgrWIt1vMR9/9YcqyelSxeExFGprpV2crqtrVujclWtxsbjwItKVpEZK2rPKWubU2vpsuHJXa1Yj9J5w5OfcoalcGiadJEWqzAopBJBYb3J43ue+ZZs02/DtHV6Gh0EYZjLxTMzWOqT82X5f9l/Mm+i/M8rxz3qev7JxO54RAQEBAQEBAQECDc74/uVP/ABCfYqTDUe7H6vR8L/rekq65JUKdTGUkqIro5ZWVhcHqMQbd4IBBnLiiJvES9rXzNdPa1Z2mNv7mZsaGKrCgzUgrui6WIIW9it+6VvPBeeFrhrGfBScnPlEt3Js2p0cHiqB1a6oUU7C44EG57LCWx5IrS1fNjqtLe+ox3jpHVuckMgo4tKodqitTCkFStrMDxBHG6yMOKuTfdOv1uXSzThiJifNxc0zqrihRDhVWinRoFvuNrk3PE2HslMmSbREeTt0ekrhm1o/NO8upnmefCGoMisnQ01QEkX1LvqFuG4FpGXLxbbdmWk0XseOLc+KZ+TNluHr5hXArVmOlGZmbfQi2vpUbXJIivFmttMozey0GLipXrO0R5y7HJyjl9WsFwxxNOuA5pVH0MtwCCdI24HgQPbNsUY5ttXffs4dZbVUxzbNFZrO28Rvv80SIIYg7m5ue833nFPV9BXbhjZYXNn+X/ZfzJ36L8z5jxz3qev7JxO54RAQEBAQEBAQECEc7n4nT/wAQn2Kk59T7nq9Hwz+t6KqyzHNQrJWUAlGDAHYHsIv2XBInJW3DMS+izYoy4ppPdJ6nKbLahLVcvbUxuxVl3J4m4K385tOTFPOavMrpNZjjhpl5R9/Fq5hj8qamwo4bEJUt1GLXUH84dIdvVM7+y2/DE7/fxdOCNbF49paJr35f6h+8luUPwNnJpmotRQrANpItexHfxIlcOX2cz8W+v0U6qldp2mGwuf5YNlyv6VT/AMy85MX/AJYxpNd/+30aOa5hTrMpp4ZMOACCFbVqvwJ2G4/jOfJatvdjZ6Glw5cUTGS82/Xsz8ns3bC1hVC6hYq6/KU2uPPYH1SMWTgtunW6WNTimm+09Yn4u5/7nwlIOcFg2p1WBUO1urfjYBm9mw2E6PbY6xPBXaXlzotRkmsanLE1jt97fNFlQ9oM43s11GK08FbRMrE5th+H/ZfzJ3aH83o+b8b96nr+ybTveGQEBAQEBAQEBAhPOz+KUv8AEJ/p1Zzar3PV6Hhk/wD29P8ACna7abnunHXm+mm3DXdhrPqUbkDVxFxa1+JBBAuJesbSxy2i9I6xG/X/AJMSw0sRV6pFwpC6gdyO02Lb+M0mlOcd3JTNm3raN4idt4nt59ebrNVAG5t57Tl2l7EXrHOX4p3iW8NgVAOJA8zaU2meiLXrXrLIKq9434biOGfJEZK7xG7xnNSoHcam0mkQAoOylAALWsSXbz3sBe06cUV4Y5ff/HxuebTltv5y2sI920liWXUNxY2DkC9gBwt2TDLG1d3d4bb/AO8fpKyebkfh/wBl/vnToJ5W9FPGvep6/smc9B4hAQEBAQEBAQECCc7ldBh6KFl1muGC3GoqqVAzBeJALKCfzh3zm1fueru8PnbL6Kkx6XU27pxY7bTzfQzbipMQ0qYta/jxNj75txeTOtOm7P0hJ2v5g90iIjZa02m3LcxFUhG47o3HsuDIiImY/Va17VpO+/Os+jNSY6Vt3L7Nrykxznd3VmeCNvgzBC3pFTx7Dt75HFEdFJxWv78x8mZKZ7bce4efqlZtC1cU99vk3qja2JFxcAbEDgrLxtf41/NRK+14Y2ef/KKzabWv9G1hqQuDbffxNib28pzZMs25OjFosWGeKu+/xT3m8qrqrJqGq1NgtxfSNYJt3XIF/Gej4d0t6PF8Z96nqms9J4pAQEBAQEBAQECjvuiKYWvg6wq2fRUQICdYAYEOPzTcg+Q472TETylMTMTvCssPygrLs2lh4ix9o/pOe2lpPTk7cfiGWvXm3KfKBTxpn1EH+kznSz2l108W/wDVWYZ3R7Qw81/5kfw93RHiuGesT8g5zhu1v3TI9hkaR4lpe/8AZ6XPsNf8J+639JE4L+Tb+a6b/wBfSW3Rz3DHg5PkplJ02TyT/N9N5z8pb1LMkPo06reSX/jI/hMk+SJ8awR0iZ9P9s1XM6iC4wzfrt0f1iI8PtbrZz5PHK/lp852/wAuXi+VFfgpRPmjWfadvdNaeHYq+9vLhy+MZ7+7tH38f8JLzLEVc0eq9Y9IuHfZjvVDMosvYQtrnzHjbsrWKxtXo8297XnitO8r6llCAgICAgICAgIFE/dFUKIr4WoKn3402Rqe5PRgkq/cNywt2+owKeJEkfgHjA93b5R98DzUdu1oGspN5A62CWsfQYjyNpYdyhlGPcfhmA8Xq29wIhDHisiZN6uIS/zgftEH3QcnPanTU7Nq+qBYfMnTovmV3YrUSg5pLY9fUQr7/mg8O29+yVSv+AgICAgICAgICBQ/3RS4b4RhipPwno2Dr2dDclGJ7Dq1AeF4FPMR2yR+aR3wP3R4wPLg95gYl4yB1MHhqj+ixHtH8JYdilyddhdq6L5sP9xEI5PNbKMPT44lCe5Sp+wWg3aRFIHq3PugWJzJGicy++XFQUHNDhY3IFS543C8B4t4SqV/wEBAQEBAQEBAQKX+6Lyunpw2KA++ajQPCxSzOL+IIP0jAo5j4SR+WEBpHfA8uvjAxDjIHTwmE1/Ht5kCWHXo5DS4viqS+tD/ALxGyN4ftbL8GnDEaz+bv/A/XBu1GCD0QfM7e6BafMLlyVMRiK7jrUUprT7h0xfUT42pgD5x9VUrugICAgICAgICAgVtz+4A1MsFQfkK9Oo3zWDUj76g9kD5veSPN4C8Dy0DwOMgbdNRJGZbSUPWqB7pDeQL45hMIRh8TWI9OstMHvFJBf8AeqMPVIStKAgICAgICAgICBo57liYrD1sO/o1abIfDULAjxB39UD4/wA3y6rhq1TD1l01KTFHHiOBHeCLEHtBgaUkIHloGMcZA20MkexCHpBCW9haLEgKpZ2IVFHFmY2VR5mB9VcjskGCwdHDbFkTrkcGqN1qjetiZA7MBAQEBAQEBAQEBAi/LDkDl+ZdavTIqgaRVpnRUA7ATuGHzgbQKxzbmEqgk4XGIw7FqoVP0kvf2CBGcZzN50no0adX5lZB/qaYHLrc2WdLxwNT1NTb7LGBrf2dZz/9Cv8ARH9YG5h+bbOW4YGr6zTX7TCB2MHzP5y/pUaVP59Zf5eqBJMt5jcRcGvi6SDtFOmzn6TFR7jAsLkjzd4HAEVEDVaw4VapBK9+hQAqeYF/GBL4CAgICAgICAgICAgICAgICAgICAgICAgICAgICAgICAgICAgICAgICAgICAgICAgIH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764" y="3246660"/>
            <a:ext cx="1434404" cy="313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0768" y="5250884"/>
            <a:ext cx="186308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간장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5371" name="Picture 11" descr="http://img.ezmember.co.kr/cache/board/2012/01/06/3b8803b2d1af4c1935df4715549318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070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4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69632" y="5373216"/>
            <a:ext cx="137457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식초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7410" name="Picture 2" descr="http://blog.jinbo.net/attach/3027/270404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620"/>
            <a:ext cx="340770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150" y="2433082"/>
            <a:ext cx="26757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고춧가</a:t>
            </a:r>
            <a:r>
              <a:rPr lang="ko-KR" altLang="en-US" sz="4000" dirty="0">
                <a:latin typeface="+mj-lt"/>
              </a:rPr>
              <a:t>루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7412" name="Picture 4" descr="http://www.jangdok.biz/home/data/item/1194949693_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3843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8144" y="2505090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된장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7415" name="Picture 7" descr="http://gdimg.gmarket.co.kr/goods_image2/shop_img/307/130/3071309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9" t="-11250" r="-7859" b="24830"/>
          <a:stretch/>
        </p:blipFill>
        <p:spPr bwMode="auto">
          <a:xfrm>
            <a:off x="1259632" y="3505964"/>
            <a:ext cx="3810000" cy="32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444208" y="5373216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 smtClean="0"/>
              <a:t>(</a:t>
            </a:r>
            <a:r>
              <a:rPr lang="ko-KR" altLang="en-US" sz="4000" dirty="0" smtClean="0"/>
              <a:t>醋</a:t>
            </a:r>
            <a:r>
              <a:rPr lang="en-US" altLang="ko-KR" sz="4000" dirty="0" smtClean="0"/>
              <a:t>)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140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koreanramblings.files.wordpress.com/2016/02/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246" y="1774937"/>
            <a:ext cx="3669713" cy="24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41044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+mj-lt"/>
              </a:rPr>
              <a:t>끓이다 </a:t>
            </a:r>
            <a:r>
              <a:rPr lang="en-US" altLang="ko-KR" sz="4000" dirty="0" smtClean="0">
                <a:latin typeface="+mj-lt"/>
              </a:rPr>
              <a:t>[</a:t>
            </a:r>
            <a:r>
              <a:rPr lang="ko-KR" altLang="en-US" sz="4000" dirty="0" smtClean="0">
                <a:latin typeface="+mj-lt"/>
              </a:rPr>
              <a:t>끄리다</a:t>
            </a:r>
            <a:r>
              <a:rPr lang="en-US" altLang="ko-KR" sz="4000" dirty="0" smtClean="0">
                <a:latin typeface="+mj-lt"/>
              </a:rPr>
              <a:t>]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88866"/>
            <a:ext cx="403244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+mj-lt"/>
              </a:rPr>
              <a:t>끓여요 </a:t>
            </a:r>
            <a:r>
              <a:rPr lang="en-US" altLang="ko-KR" sz="4000" dirty="0" smtClean="0">
                <a:latin typeface="+mj-lt"/>
              </a:rPr>
              <a:t>[</a:t>
            </a:r>
            <a:r>
              <a:rPr lang="ko-KR" altLang="en-US" sz="4000" dirty="0" err="1" smtClean="0">
                <a:latin typeface="+mj-lt"/>
              </a:rPr>
              <a:t>끄려요</a:t>
            </a:r>
            <a:r>
              <a:rPr lang="en-US" altLang="ko-KR" sz="4000" dirty="0" smtClean="0">
                <a:latin typeface="+mj-lt"/>
              </a:rPr>
              <a:t>]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1028" name="Picture 4" descr="http://blog.bethe1.co.kr/Up/LLSP/blog/editor/yuyeon33/yuyeon33_20150313205022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8912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472" y="5445224"/>
            <a:ext cx="77719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+mj-lt"/>
              </a:rPr>
              <a:t>지금 라면이 끓고 있어요</a:t>
            </a:r>
            <a:r>
              <a:rPr lang="en-US" altLang="ko-KR" sz="4000" dirty="0" smtClean="0">
                <a:latin typeface="+mj-lt"/>
              </a:rPr>
              <a:t>.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509120"/>
            <a:ext cx="3600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+mj-lt"/>
              </a:rPr>
              <a:t>라</a:t>
            </a:r>
            <a:r>
              <a:rPr lang="ko-KR" altLang="en-US" sz="4000" dirty="0">
                <a:latin typeface="+mj-lt"/>
              </a:rPr>
              <a:t>면</a:t>
            </a:r>
            <a:r>
              <a:rPr lang="ko-KR" altLang="en-US" sz="4000" dirty="0" smtClean="0">
                <a:latin typeface="+mj-lt"/>
              </a:rPr>
              <a:t>을 끓여요</a:t>
            </a:r>
            <a:r>
              <a:rPr lang="en-US" altLang="ko-KR" sz="4000" dirty="0" smtClean="0">
                <a:latin typeface="+mj-lt"/>
              </a:rPr>
              <a:t>.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412" y="6165304"/>
            <a:ext cx="121861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+mj-lt"/>
              </a:rPr>
              <a:t>[</a:t>
            </a:r>
            <a:r>
              <a:rPr lang="ko-KR" altLang="en-US" sz="3200" dirty="0" err="1" smtClean="0">
                <a:latin typeface="+mj-lt"/>
              </a:rPr>
              <a:t>끌코</a:t>
            </a:r>
            <a:r>
              <a:rPr lang="en-US" altLang="ko-KR" sz="3200" dirty="0">
                <a:latin typeface="+mj-lt"/>
              </a:rPr>
              <a:t>]</a:t>
            </a:r>
            <a:r>
              <a:rPr lang="en-US" altLang="ko-KR" sz="3200" dirty="0" smtClean="0">
                <a:latin typeface="+mj-lt"/>
              </a:rPr>
              <a:t>       </a:t>
            </a:r>
            <a:endParaRPr lang="ko-KR" altLang="en-US" dirty="0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4436060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/>
              <a:t>烧开</a:t>
            </a:r>
            <a:endParaRPr lang="ko-KR" altLang="en-US" sz="4800" dirty="0"/>
          </a:p>
        </p:txBody>
      </p:sp>
      <p:sp>
        <p:nvSpPr>
          <p:cNvPr id="2" name="직사각형 1"/>
          <p:cNvSpPr/>
          <p:nvPr/>
        </p:nvSpPr>
        <p:spPr>
          <a:xfrm>
            <a:off x="6732240" y="4509120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ko-KR" sz="4000" b="1" dirty="0"/>
              <a:t>đun sôi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979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718" y="620688"/>
            <a:ext cx="25562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굽다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657" y="620688"/>
            <a:ext cx="237626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구워요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718" y="4593322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생선구이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2050" name="Picture 2" descr="http://cfile2.uf.tistory.com/image/146A124650AEF90A260E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2087"/>
            <a:ext cx="3816424" cy="28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file7.uf.tistory.com/image/162372114CE7F3AD35D5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6792"/>
            <a:ext cx="3674841" cy="24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95536" y="55913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烤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77072"/>
            <a:ext cx="3778025" cy="242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55976" y="620688"/>
            <a:ext cx="169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ko-KR" sz="3600" b="1" dirty="0"/>
              <a:t>nướng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181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cfile230.uf.daum.net/image/120B88384D05B9E5154F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6976" y="328498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군고구마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3074" name="Picture 2" descr="https://attachment.namuwikiusercontent.com/%EA%B5%B0%EB%B0%A4__20131025_215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4956"/>
            <a:ext cx="4170017" cy="25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64088" y="3212976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군밤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AutoShape 4" descr="군만두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6" descr="data:image/jpeg;base64,/9j/4AAQSkZJRgABAQAAAQABAAD/2wCEAAkGBxQTEhQUEhQWFhUXGBYXFxgYGRgXFxgYFxgYFxQaGBgYHCggGBwlHBQUITEhJSkrLi4uFx8zODMsNygtLisBCgoKDg0OGxAQGywlICQsLCwsLywsLCwsLCwsLCwsLCwsLCwsLCwsLCwsLCwsLCwsLCwsLCwsLCwsLCwsLDcsLP/AABEIAOEA4AMBIgACEQEDEQH/xAAcAAABBQEBAQAAAAAAAAAAAAAFAAIDBAYBBwj/xAA/EAABAgQEAwYEBQIEBgMAAAABAhEAAwQhBRIxQQZRYRMicYGRoTKxwfAUQlLR4SNiFXKC8QczU5Ky0hZDg//EABkBAAIDAQAAAAAAAAAAAAAAAAMEAAECBf/EACYRAAICAgICAgIDAQEAAAAAAAABAhEDIRIxBEETIjJRQmFxIxT/2gAMAwEAAhEDEQA/APT4UKEYEQUIQnjiQYhBGHplnlEiiE9TDUzXMa46si2xvZ9RCEp9xFXEZeYpQndyS+g8Yz9TXdjMt8BYdRtc8oRl5fF7Q5Dxea0zW/hjzhfh+sBafG9N9mdzBhFQ8N4ckMnQvkxSx9jvw/WOfhusd7WOiZBuCBWN/DdYRpusPzwiuJwRRH+G6wjTHnEmaGLqEjUxOCIN/DnnHPw5hyah9AflDhNPL3icCWRGQqG9irlFgTTyjvbc3iuCIVDLPKOFMXUzAdDDorgQHAQ2CeQHaGmmTyicCA+OPFxdHyMVVoIsYy00QaY5HXjkUQtRyOvCijRyJ0HKnMfKI0JctEOITrsNBaNxRBipjmLEhNio7WgfKXBai+HxcxjJP0gsYpbBVdOZJA+M+oHKM6mSqYsIOpd35bmNHPWmTMWpRDZbDcxWw9A7Fc4C6irySDZo4+SDlLbOlCfGJmKylXIOZiUA2PSNNhtalaBl2Z+d4zWO4z3OzFy+5+kUsImzEXYgDY6RrHN43zRqcPkjTPQgqJQqMgjiRSCxS7CJ1cSrT8UsAc3jqLzcTOc/DyGrCoSlgBzGbpOLZRHfBTdrXEVeJOJQmWFywSnrudoKs8H0wbwTXaNU5WOQ9zHUSkp0AHX+TGNlca5JAVMQ0wiw+sZDFeLJ88sFMOQsIy/IX8TcfGk+9I9YqMWko+KYkecU18V0o/8AtEeMZ1KfNM08S/hFvGKAyUoBBdScxL+3jA3lyBV42P2evyeJ6VWk0ecEJGIyltlmJPgY+fAToHienq5iFAZsp6mL+Wa/RH48H0z6HmyQQ/vEIWU694e4/ePK+HeO5ss5Zh7RAsQf3j0jDcYlT5XaSjoO8k6j75wWGVS0xfJgcN+gugghxpEgECsJqwoskulQzDoXZQgukQQELLEVTJCh8osCERFFGfNiQYa8W8VlMcw31gdmgTVMgThQo6BFGh6FZUlXkIC1M2CeKTGASNvnAKaq8F6iXHbJkzCIs4fVqz5eloHBTQXkUBNwWbeFJqxqDoHYjh66iflL5Qzq2EWuJaxMqQJSLbW2Ai/WKWEhKSMxBJty8IyuMSJije56bdYRnULS9jEPs1foxU1ClzR0LxucRm5pEshIZtukZTEUKlJKikhJs+3g8W6PE89CU/oW3kb/AFjLuURhoC4pUssAHcP4AxPjJLZwo97TlFKUpKlKza7QplQyVJUbD4f2gij0ZbIKapUVBIDk2YRp/wAAVU4SsKCpanI5pNwfDaM7hWYKzgXjS0+IzETETDdLFK30ymG4RXYtkm30Y3FKhRX56QOLuQLFVucbnirhsLHbU24co38U8xGJpyUFTpuxAfYxtQ4m+aktEkhakIVLUolBIKmA26w6tnmYQM5ygWzF2eK1OgLJMxWUDldzCr6xSmlnLk0BYP5xNtmeixQ06pxUiWoHKHUSWAEUDTMo9orSwvCn034dRZYPVOkRSgpTE/C8bqiuyzKzAFkkjm+0aHgzG1yZ6C/dJCVDYpJY/fSM6Ed7KCpT2SlIJJ6MI9F4E/4fTSUz6tpSEkKTL1mKYuM7WQNLXPhGXFvojmoqmbfBaEy5ij+XMojoFaCNGlUDVVQWoiW2VNnGnXxiSbUZElSjYXNtBuWhi0jnvYQeOxXkzQpIUkgghwRcGJUmLMkGISsyCOkY9NWxY7Rt1CMFj0vs5yhsbjz1geTqy0auJacXc6C8MhVS8svqr5RIq2WC62a5JihElQuI0ReRhIIcJehjUAAAJBcn5c4AoFoLylCWnP0+2hScqDJWR505lqVtYfWBmIV4GZbAt3U9f1QJxbF9QnfWIsRzJkSQzEpJNr94kmOfLK5R0OwxU1YPqqrtDlUHSQzNZugivKw55S5csMHcnqbAQPn1YQoFOZ2u97+EHZNSpFKhYHeWozCNGYsl/T3ikpLYaVdIy3+A1CVsUgHqYMp4HUhlzpocgKyh7Qq7FVTHURv6NDEYpNCbkqSdCdhyEH+WVdAnjv2EaaikoUEu7teDtTSSpaP6hSlJs5YCMJiON90plpTmcOrcNygautVMlhE1RUORLiGMWaajtAp4It6Ybx6ZNpkgyViZIJ8ch2vql+cAZ2KIn2mhJP6iO95qH1jT8M4cZi0pmOZZScyDoWDBwfGA3GvB65BM2mDo3Tunw5iDxhKS5A3OEXxBv+DoV8ImNzQyx6axCvhtH/WWOipK/pAylrFJLOQeYJB9oJpxycBaatuqifnETaI1+mM/+Op/6pP/AOS/rF2j4bSB3u0KdypORPqYrf49N3nLA6Ee52gnheG1lXdUxSZX6phUX/ype/jGJTkuymq9hnD6uiolBQZSgNEfVRvE1ZxpPrDklgSpWhbU+e8XMO4CpEsqd2k5Z1zKKUeSUN7vBpXCNMUtKBlEaMSUv1SfpFPJapMC3Ev4KAEpA0AH8wVICnSdCCPUNAvCyJaMk4gFKmJG4ax6RcE8JSpf5QCoHoItWlsAYvgvGlSp5pll5aiQn+1Q+h+bR6NLmR4pmInCYNQrN7vHrUiqBAL6gH1g/jy5RMy7CuaMlxxIshY2LHzjRongxQ4kp+0kLG7OPEXgko2iJltKXIEVcXm3YaC0Xqezq5D3gDXTHJiofssprVeHyA99hrECo4uQSO5ZRI8CSWHzhfPkcVaGcMFLTCkuH/iArKgm+nLx9orzFCWEhahmNrXBP0ivUoVmzoYkQGf3j9QkPrLYExpIlzGCcoSbnVy7wS4lqUqly1JcKyBWuxForihM6YCt8ouqBfEOId8pDMkZQGswjn0+h9U2n+hS6FIQZqlZjYsNR4wX/EoNEhYAObMm9yGV84yOCz1FFQL3SnKHLWeDtdLTJpJElKnISVKfmsu3zgrVWjL20ZydJUpYQlXxEiFSLZ5KlXSSOhHSJ8LmMtTi5Dg8ooVslC1EvfXzja3ojK9VShKyRY7+MMRa5i6pSUoGYuR6mIKamMwuzDaDRbYKckjSDi6bbLLSLM+7RHO4imrFxHKXDraQWpcHfaGoSn+xOSgYjEMIXNOYJY9IgTw5N6eces02FgAAsPGGzaVKTdBZ9bAe+0XLJCPbKSm+kZfhLgrKBNqAFKN0JayRsS+p+Ub6RhmbdmiObNWM2ROYpD3LA7gC0MONBIAUMqjctdvOFZZMbdyL+LIy9Mp0hktcannDwAkObABydgBqYHzMYlgGYpRYFtNNzGL434jmzU9nKQoSd1t/zG8NB0jSnB9A3jmu0RVnERmVS8v/AC1qJHNgGT7CCWNY4EUwlA96Zr0SP3jzA4n2anLuNLGIZuNKUSSSSYv45NmWtGmlzwVJD2cP4CN3IrwU2PKPMMJlrWXO8ejcO4SbFUHxJrSKa1s1ODkqF4LzUOkjpEVFJYRcywxYMo1a8svqq/7RnZ6rwYxuddhtaAEwxiWohILZ0RMiYUgkXfUftEAiSWYUm70Mx1svTaQh5hUl0gAWcvvcwMVWKSlSswBeyWDMQ7wSmIz2VYZXd/p4QOxmXLkoGU5iXtuH1J5RzpOV2vQ5GnpkdPVz1BXdyBQBKsrOwcDpq94GTaZLnMpJzdR8xvBqoKhKlJCmC5aD5hIgJiVGpCXVbcjcjnApOTYaDQ4UoRlyJSnLoRd3Z3uXhT5KJqiqYDtuQCekM4fMsiaVE5QEu3mQPOA1ZW5XAOnrE4Tb7NVEJV2FyGHZrUlf5j8Q99IF1PDC3OWeg76EeWpivR1pF9XAeHGuLAQwvkj0Y4pktFw4ol1kFuojTUGBMBaMsKgggZoL0vEC5X5nAGhvB8ean9kBy+O3+LNbKwxKQ9okQglQCbFnvsOZing+Py6pJQO7MZwNi17ekT0U3LnK9CbqdymzjxgvkZXSUOmL4sTV8uwgEtMAdyAT4Bv3iqiahSmcKWTcNYeDxHPKkIKx3lrcOdW5ttA7BJBRPClqfa17nnHOc/skxpRuLZqayoCLWBL3O/7RhKqYTMdR0N/4jV8VF0ixIdy315Rj8XXlWrtEtulIvrp9I1nblKieOlVhHimWmXSoI3USDuT9tGXpZkxa0IlkuzgP3AW7xv6xo+IZBVIp5Y07NCtd1AEtzuYyK6NcpQW+UoItz3/iNxraNRugtNHZarMxZFyfhSeidPOKn49ffzHMkgggsfntBmmpUT8pCsqyPhVq/jp6RncUklKynYbc/u8SG3TJos4bWZDnTLQ4uDlDXjSYNjqwoFQBBOgtY+EY+nnlunKF2qlLSEk9W9oNBzUtMFkjBxej2qirULDpLiLojG8Jy1BIeNhLjqJ2rOVJU6MxiE11GBqzFqoMVVCMZWEgjqb6XblE9Oly3O0HMPpklCMmwBffMfif5NDq2jCgQbWOlw3NtjCcm1YwmitIlpJzFQIsEjqD7wL4hlpUSWKikAnkLOLjw94ZJRMlZUp717EOQRz6aeULE65EuStQHfmEPmY/fhCbaapoZSalaJkoCpMiYkOEoa+py2ZvIxQxkBcpa1FWcd3JplOp8Yhpawqw8BrhS3PQrzA+Fx6QNoJ61qmFZcL18QGSfaMyo3GLB3DKykz5WvaIBSNCSgnTmWUfSK9VhKwkqXYQ8Kmy6lKpZ7229iWIgtxpWF0jcpBLdfGN7tNG/wCjM4ZMBCpYbMk+2sU6mcy8sVZSlSp5maizjmN4IYvIzKC0aEP67QxSUv8ATKboaioPJ4gXOd4kPcS4d7W67xJSYcqYXNgdotV2RzoK8F4aVzkzFzMiEFwQQFFtr89PAmNjMp09sezUSCUq1sLsfKM7heFlwBByVRqSqykg6XUNvCM5JJwr2CTbnYbmzDMSQkhLkh/zWZ2vcWgPhs3+qhADnNmUX0Cbn5QWFKsSxYZ9mLhnOjizufWA8un/AAy1TVZjlJCXBBLgOeQFzCeSNtNoNBqmkHcZmFQIsyWVe+u4A6RgcRCiXIu/iOl/SCc/E0qlkpBcqUX5DpyPOIl5VISwfc30AAd+p59IuU23ZrHDgXqmqUmhkLPxozJGlwkkBujfKMZV1RXe72fxgvxBipmJSgABKQ1veM6oEba2g+ON7ZmqRfxOapKQqWo5kgEH+6Lc6b2qEzVABTXb0LfOBaZhDAhxyixOrGRta3rF8SmVKqblGVNydP5gpgGHFwTdR1irhVCVqzEOT7RvuHMIYhShDWOFimXJSD+D0uVIg2BEMiWwicQ7/Qg9mNmQqenzrSnmW8BufR44YfT1fZqCjpceohXLNLbGYRb6NLTSky0hKf5L6/OIKtRUMpHxEAg8uQbcwOpcWzzMoLAMBvcu/QWBi/8AiEkFABzM4G4Gxf0vC3yxmtMJwlF7RUrpKR3FAPrYsQB+n2gdNny+9KDZ7ZlEBhLFieoZvMtHMUWDMQCp1q7qiPyvZm+9oWJ4UJco5lXV8fNTaJf9I16mF1J7daGElr9sFVsj+kBJdMl8oLBTncgOHDnaAUyVNQWSrOnUFGvmnUe8WV4uUASTZAPdOmWK1TJUO8lTHKlXkrvB/I9fKMJDMVXZQFQVTQUqJPPzixxHP7ScTyDekT4fOBQtSUJWofF3EAnzJPW7x2aZBsZaepdj7GL5U+i6sz/ZJVZUPqagEhKb5WASLk9W2g3+EplBtL7KIVpzJ0/aCtHiyJEtMqSkJSLuPiJd3Ur8x6mNrNH3ZiUZejP4fgsxRzLQoeIIAfxg7SUOwEKdiipyglnUogDq+mnWNPQUAlpCRdt/cwx43LI3rQr5H0W3sp0wEpJSRc3H18rCIaKWFXFi79PSL+O057MKTqk38Dr6RBgsxCJktBUNFKNtFWAB8HJhfycT+an0bwz/AOdrsMCg7iUliU3KuvTk1h5RNUSmIAIvsQ4PlEOLYikfAXO/LzirSVwmLGZ3Fx5fbxU5QT4rsxGM2uQNxbAkLuUiUoAghASx5Ow1+7RmPwE5CCnLmBt3VJb3IMbTF6tKFXU6X0LH0gbWVKSkZEEl3fk4dn0GvtAXPbQxC6MXWUE6WAVpUBzLE+eUxRmVPhGtqq2YolRBPhfTSwihLopalMqQgK6pSHfqNYLHKvaN/HIzYmEnuuTz2gnhmCTJhzKBIGpYsP2i+udKluTLAKTcA9WZjFqbiuSSlOUpBdWR7jQAqe4Lfl2s8F+b9IE8Mn7C1HSy5CHJBVbujVt/CKtbi6z8CiNgAfOzbwIRiQINr9XL/SJaWauctMsFnU4tZP6lnwD36NA5SyZJV0bjjhjVvZueDcSmzM6JpcJYgn47khidxZ31jShUY8YvKp0dlKVnLklRZyTuW9ILYNXmYHeOthVRSb2cnNuTkloClURzQ4aOnSEiF8ivQeDo7S06ZMsTc3eIIAPNShmI3ske5gvSGYtSZihlGU2ALt+0Zyvre9LRc5NeSnIUR7t6QbrsV7OSFH87sBqzb+0c+43/AINSjKl+2U5CM02ZPKe4g9wXOeZtbdrHxI5QHrp84uV5gLgPbp9vBuZigkJpwsBuzUpWgUJispSG/wBRv0jK45UzJzkWSCAGcJ52freJKPSN4k27aAlWSVsoEHrzjZY5LlIp5MxNiUy2591II8WAZ4wdS5zXcpOt7+fhGpqlFeG0yiQWQEksQXAa79QIJJUkaf5IyyZqkklBZwX3DdX8I7Ry+1zOpmN+vtFacptPCI6GYZay5LKAD9bt6vBuNrRblTCaVIlAn4lGwURYdAH169Nonw+WpaglKVLWdhcn+OsUaxOYMoaEEeOmvnB3h3GzJSUJAuSSo6nZPoGiowi/yMzm0tGuwDh8SQFzGM32Q+w5n+70g6lMZiRxAo6iL8nF3joY5Y4qonMyKcncglXp/pL/AMpgJgiAhSpliFd1L3a7qB8TaCEzFAEknRjAadXpTJShN7O77k7g23MJebVpoZ8VOmmEcSnKUiyC36ttdgNfJ4bw2j+s5Pwgt1Jtq7DWFJGeU0oukEsDq4+IjmL/ADjmG1ASJxLWSLdfERzq/wCiYz/BxAvE1VlPW9xveBFLxGtIKUh3De45bxzHqlCls+mu/p0P0gpw7hMpcpLjKpRLqPIFrevzJ0gsI1G2grpIj4ezDtlLfKUggOdlAegzN5wLxWpTdix+V4LyJokzsrEpBKVguDlLA+lj5Q3FKBMlOZCiSvNcAFLDSxDtdiP94zHcrLujK02JBE1GY3MxIB/zKAJ94uYkojMDcgkdfu3tADianSooUkZc6bgbLTZRS+xcNBGjxDtwBMLTRqTosDccjzhxwVKSA83dFWXXsOYeLdLWLcsWe1uUVayQM2Uc3Hp/MEKCluI1S7RiU/TCmEyVKVvHpPD9LkSIAcO4WzEiNpTS2AhzDDirZz807dIx5McHSOZToNTp9ItTKSTnSFjmL5gCXSxVp+lTPC05qPYeEWwAi1QjtPgNgq/dP5SRe3M7NGnq8KExlKICA9t2YGza3eHsl1FIYgE33azeg94VJOBSyJZSoB7h9wdevkekLyjCQa5Hn3Ftfnmk5rXA206QzC60rSEWyhKXJ1fRh97RpsYoJE+YlHYjtVOMyTkJJ+EklwoABWoItzEDcV4f7JBAmBtA6SDYOMxFxtoLuLHbDiuNDEZ+iKpokplghJsFEktd1WYbaJ0Pq0Q19bnoZI/unWGzTVgE+Q94jRNJldmq6gQHAKrMyQCzg3CfP1F4nUuEJAKQkZQFas5G/UxUEy2vYKJJdhEKqbMGUYnNSAGBHjHJcxS7ID/3bD94bVoHJosUiyElKy+wJ16eMXqOTHKHC1aqLmDlJQxnjbBSmcpQRBenlGHUtFDaoTu0UElKEJRmcu6gGzNZnBLM4PS4gvHjG2CX3lRZnSXSR0aM+aaaLZVKYbObW5eAt0gjRYyVLCitIKO7lYgKJF9/HaCE7HlAKADWawuH+rH2hTLkjLtDWPHOGkQ4CFhExJQpKtQ4IB5jx0MQVqzLkKCiypiiW3A0+/4jmDVi0zVTQjMkApU9hmUCRrqbAf6objmOuw7MIcbpF9eY6mA8VQSnzM3TUBzFcwEIuz7kaB9NxGql4miVI5HbQsWa273dusUainlTwjWUohwQHQq5AGXM3nsw5xn6rOhTLzDKbkO1txz01jfFy6Lk17NDQ1ctZOYEuDfQhTkl31LW2ibGJaRSZczqKnADnLfm7Pt6RlJdehlIzlLsrVsx69RFeZigWWCgW94pYXeinJdixCSCkO1vP70ilLAcKGoP3eJ5s0ksAVfftFnDsGXMUM1+QHwj036mGlpbBSkSS09qoEDS336CNZgWDuQTDcJw6WjU6dIOjFZcpgE+pA9g/wBI3CWKP5MWmskukHqKnYBoJIEZyk4mlnVJ6sRbyLRoKWoStIUghQvcdLEesNQywn+LFJ45Q/Iy1CwW5/SpvFrebO0VapC500pTol3P5QnxhTVsQ4fVLc8wYadSILopskspsBlLsOmttvnHMzRcnvofxyUVaBsgkzFBOgAd3fVtTZrN1Ng8XKZKlKKUkpSwJVubM58dLdfGAaUmeOzkEy0JJKlG6lKuHUG10DHa0H5k0SJeW6isZAbn4UO6uV8w8WjEYKrNzu69lAyQlaXJLklBTzHxMX+3OggTxIRLSR3iTlPMEWuX6v8AbRep6pgVl3zam4sL2/7R5QLxOr7RRLvpblaw94w5qug0E+WypRSpi0ns5YILXdr8hZjHRhkxA/qLTla6PiLaMAzDrdtI1aEiXRSlXSU3Zg4U7L938ozNTWAh1KUX52HkBYRb+vRFkcgBNp6YG8hBLlwxAaxBZJAN3t+8FcMTKUE5ZQGrsVN0Z1fOAVXNSZjKzZXGbK2bLvlcM7Oz2g2uqCUgSkhMvbK9+RKjdRjU74rZdRb6LM+ciWpiGDO7uHv5gaa+0dlY9KCQWNyzeUA6iY75jrp8zoIqqlBnF/8AaCQnJLsw8UH2jdSOI5GVyFDk7XPJ3i1h+IyKwKlgFwHIOoGmZKh4t/EYGRJCj4RrOAaNQM6YQyTlQL2JT3lNa47wv4+TWHLKcuLF82KEI8l2B67ADJmrc9yxc7hyR/4NaFUrKQklVuZt+UakctX3PvoON6QFCFlSgHyqbqLeXd+UCuHyiZPRlAIR33OgYGxB1N0+d4Xz4+MhjFl5Q5GtwSnAppecByMx2Ym4A6gEehgPi0gTl9mMrsbHugMH5G/XpF/EsQy/D7a28eo+cCKGae2SoC7K3/tUoN5n2hWWRXovHGSuQPOCLk3UtIO2VSyCOenyMSpV3SVzAouCARmSx1awv19jHK+aEuH1USAdipRLdA5MBKuYpAuXY9GOo8xFpyk7QX19gvWFBSEdnLB1dKQ58erPq+sPkIkrVkElJUAwQhCSp91Fw/idoAUeIuo5rWt48m5bQT4dr1InJuE58yNRdQGZLjq7f6o04yXbMtR9FubRJS5MsAbtlOW3NJ8N7XiorEJuZCUMASANk+fKCOJVIs/dCSVNpc623faMlVVh7zaAgjo3yiRjzZUdejWVNYBYHMsn4mYeQ2+dxfaBddNUClRN/trQOo54UywT4dfzeTxQqcSMxWbSzDq17e8ajh2VzDNPUKUTlUzal7Byzk+tuhjeYBjo7kpL5RYE6nck+JOkeW4chSzmUzlrCwtYRvuF6XvA8obwx4y0KeTJNbLlVLzBuZA9SB9Yk4mr1pSUI0OpG7nQcmA9jD5w5ffKB6SpJObvJJe4DpP1Dt/MY8jHL0TDKN7LOD4eqXIK3BUouUnQAFwC/Qb/ALxanIMyXJzuxQovpdZORubd1h0iCrnnsFsbjLu9zd/f1Jitj9bllpQhs/ZSwxNvhL38D5uIUTvoPTk7/sgqa9KZa9Gt0Ygljp/cPJ/JYQEpQszSylEZQdRmFiRsGvb9QjM0qVzlpQ+gOZTWD6n30i/UgIScyjbTcvZ97We8VXFBXH0aGgxRNRnp1WUrMqWG5fEAXuWJO3wmMlXEpzS2JIJ9unhEVAVqU6SoKSUlKgGykXc+DabhxBjimU3Zzkhs6XNrAuQTbreN6VGEqkY6YSk3HNvpFrD8QtkmWB+FVt/yq+h8RtCxCUWD66klt23ED51KCGI+ltLWvDCSa2R2FK2lKbHWz66XZvM69YoSZmUEknoDHcNxIlpU3vXsrqNAR1BcGOYlK72QPe79IiVaZXLVlyiUFEJBZ2dWuXmevhvHoGHYrKlS0y5eiR5k7qPUm8YCipTBqmkNG8c+D0BypT7NBi9embKUg6Ea8iLg+RAiHg8kpUVADugNbUkvpbUGKaZTxawuemQFBSWCjmzs4fkeXw6m0Vncpq0Zx1FUF60pSFFhzbdvLz+9AVJihNVLAGYnMnwdKg9vH0EG6mSFoK3cFNmIOvgGjKUlGQtKyS6VpUkdcwJ18PaEEknsbirRzFqRRzM5ABuNHdhqdLG/WAaqfOkZXK2u5JYbm+5P2Y9AxYPLUlNnu/S4ANwwcN62jM4BICZq3/ICeh58/sQaDSRbdqwLSU5MzKmxcFj+oaDzi3U4NNC7WYu7HukFwSPL2i1LfP2huoKcP0Ib2g5TK35g3Ja5LX6EH3MVPKy1EjxKjzU4mZQ5fNzfVQHLQ+sYucNTdtxybr5xuMHWorVLU/ZTAoB3bOljbqz+28ZuvoyVqyhrkHlblExOjD/QEo1disZnyTDboptz6+kTVUhKFDrdN3+2iWpljLl13Y6WhuTN2aBs6j0fQejwytsFJ0E8LkuzR6Fw7TMkRm+HsLJa0b2gpsoEOYYVsQyzvQPVTxDNoHguJcdEqDOKBqRn6WhykpUSELDEh3B2Ivbl6QA4jqFGbMEsMMoS3NLpDONbgRvlSekAcYwVRdUlgo6pV8Cv/U+EI5/Gd8oDeDOk6kZzhKmdUxSiQAE2BAJd8w1BswLaFr7RSxSjzzAUpLOH6A7Ps7Q6tFXKLJpVNuUqB+sMkYqtIKp0mZLIIAcOD1cOAwzatrCkoZdOhvnG20yzQ4WrOWDAkulO2oAA0YdTBXipeWShCmcO7ad65EZKXxaZLfEs7hAKgCLXItAvGOI5tQsFMqYoAaNlD8y+sWsM5GXNXZPVz3LWZ+sDqpZcMwG9rmIDLrFnuoSgdQVH9oejhuev41q8B3R7Q1HHQN5UcRPlhQ7wKhsLnzgrRyytWYjVrcgNImwzhTK1o01FgrbRfxtvRh5VRTp6eCMimJgtT4VBCTRAQWOEA8oOo8Pgh+ABDRdlyWidKYPGCQJzZnJVCqTnYFUsuybd02duYtofWKZwsTCoo6Aufh3ZjoWZgbdNTGyMt4qz8MSq4JSrmPqND5wpn8SMtx7GMXkuPZl8Sms2axI8CCxe3mfZ9BGYlT0hZBID2JLty+vtGsxzDJ5ZkpWByt00v13jLYjhU38shZJ6o/8Ab7eEo+PNOmh35oNdlWfVrKilDEXHd009rCLaKtQlswcaFzpybnDKHCqsDuygknUqWOn6QRtD18K1cz4poQOSE3/7jeC/+aUvRh54r2WqfGSlDKKAztzvcg3bQwCqcZS5ch9nI05BIud+cGKX/h4gF1laz1Jg5QcJSpfwykjyg0PDoDLykeeopp9St0IKUlrkX5WGgjZcP8LZdbk3JOpPWNbS4aE6JAgpIp4ajhSFp5nIhw6hCAABBWWmGS0RMkQRgSqFp5xIAIFv9/YjhURp9Yx8hQXaGKRAr8Usbwv8UUNYvmiBIyRDVU6eUUkYwNxyiVOMS9y0atF2dXhks6oSfIRErBpX6E+giyjEJZ0MSipSd4iJyYMOCy/0CGHBkcoMhY5x20WS2CE4YkaCJE0jQTyx3JF2S2UEyIeJUXMkLJFWUVuzhZTFnJHQIlkIEph4iUiG5YosiUmIlShyi2Uw3JF2QqinHKOiQIs5Y60Syir2EdEqLTRwiJZCAS4lSmEWhZxEISCHvFc1CRqRFSoxmUgOVCKIaSOQoUDNHYUKFGiCjsKFEIKFChRZDkKFCiFHY5ChRCxQoUKIUKFChRCChQoUQgoUKFEIKFChRZBQoUKKIKFChRCHTChQohZ//9k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0" name="Picture 8" descr="http://cfile202.uf.daum.net/image/135DE9594DEA4E342C3D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5665"/>
            <a:ext cx="3666877" cy="24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69506" y="517210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군만두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2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file25.uf.tistory.com/image/26464E4A528D7D520148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4" y="0"/>
            <a:ext cx="604058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3"/>
            <a:ext cx="5580111" cy="364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5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볶다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20688"/>
            <a:ext cx="352839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볶아요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72514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smtClean="0">
                <a:latin typeface="+mj-lt"/>
              </a:rPr>
              <a:t>볶음밥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5122" name="Picture 2" descr="http://cfile5.uf.tistory.com/image/136532424F0852992130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9451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file233.uf.daum.net/image/161B591B4C9014E55A6F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454" y="1844824"/>
            <a:ext cx="3760017" cy="27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4744938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멸치볶음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717" y="6206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炒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830844" y="620688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/>
              <a:t>rang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534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찌다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쪄요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725144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찜닭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170" y="4744938"/>
            <a:ext cx="396731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계란찜</a:t>
            </a:r>
            <a:r>
              <a:rPr lang="en-US" altLang="ko-KR" sz="4000" dirty="0" smtClean="0">
                <a:latin typeface="+mj-lt"/>
              </a:rPr>
              <a:t>(=</a:t>
            </a:r>
            <a:r>
              <a:rPr lang="ko-KR" altLang="en-US" sz="4000" dirty="0" err="1" smtClean="0">
                <a:latin typeface="+mj-lt"/>
              </a:rPr>
              <a:t>달걀찜</a:t>
            </a:r>
            <a:r>
              <a:rPr lang="en-US" altLang="ko-KR" sz="4000" dirty="0" smtClean="0">
                <a:latin typeface="+mj-lt"/>
              </a:rPr>
              <a:t>)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2717" y="6206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蒸</a:t>
            </a:r>
          </a:p>
        </p:txBody>
      </p:sp>
      <p:pic>
        <p:nvPicPr>
          <p:cNvPr id="6146" name="Picture 2" descr="http://cfile10.uf.tistory.com/image/123EE744515BC5C42B9C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1" y="1652138"/>
            <a:ext cx="3983223" cy="29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67310" cy="23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976366" y="620688"/>
            <a:ext cx="1124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err="1"/>
              <a:t>hấp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095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찌다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쪄요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301208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찐빵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7170" name="Picture 2" descr="http://cfile215.uf.daum.net/image/202C384B4E66C8C9056C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2346"/>
            <a:ext cx="3870617" cy="28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iles.photom.com/attach/images/111/974/495/4942e435dd884da6b41f4ee9d5993e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580" y="2202345"/>
            <a:ext cx="4364582" cy="28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8838" y="5313402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찐만두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4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907" y="620688"/>
            <a:ext cx="21149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삶다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620688"/>
            <a:ext cx="21602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+mj-lt"/>
              </a:rPr>
              <a:t>삶아요 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9726" y="793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/>
              <a:t>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6330" y="4971623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삶은계란</a:t>
            </a:r>
            <a:r>
              <a:rPr lang="en-US" altLang="ko-KR" sz="4000" dirty="0" smtClean="0">
                <a:latin typeface="+mj-lt"/>
              </a:rPr>
              <a:t>     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169386"/>
            <a:ext cx="262553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+mj-lt"/>
              </a:rPr>
              <a:t>삶은감</a:t>
            </a:r>
            <a:r>
              <a:rPr lang="ko-KR" altLang="en-US" sz="4000" dirty="0" err="1">
                <a:latin typeface="+mj-lt"/>
              </a:rPr>
              <a:t>자</a:t>
            </a:r>
            <a:endParaRPr lang="ko-KR" alt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6926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[</a:t>
            </a:r>
            <a:r>
              <a:rPr lang="ko-KR" altLang="en-US" sz="3200" dirty="0" err="1" smtClean="0"/>
              <a:t>살마요</a:t>
            </a:r>
            <a:r>
              <a:rPr lang="en-US" altLang="ko-KR" sz="3200" dirty="0" smtClean="0"/>
              <a:t>]</a:t>
            </a:r>
            <a:endParaRPr lang="ko-KR" altLang="en-US" sz="3200" dirty="0"/>
          </a:p>
        </p:txBody>
      </p:sp>
      <p:sp>
        <p:nvSpPr>
          <p:cNvPr id="5" name="AutoShape 2" descr="data:image/jpeg;base64,/9j/4AAQSkZJRgABAQAAAQABAAD/2wCEAAkGBxIQEBAQEBAPEBAQDw8PDw8QDw8PDw0PFREWFhUVFRUYHSggGBolGxUVITEhJSkrLi4uFx8zODMtNygtLisBCgoKDg0OFxAQFy0dHR0rLS0tLS0tLS0tLS0tLS0tLS0tLS0tLS0tLS0tLS0tLS0tLS0tLS0tLSstLS0rLS0tLf/AABEIALcBEwMBEQACEQEDEQH/xAAbAAACAwEBAQAAAAAAAAAAAAADBAECBQAGB//EADYQAAICAQIFAQcBBwQDAAAAAAABAgMRBCEFEjFBUWEGEyIycYGhkRRCQ1JiscEzctHhU5Lw/8QAGgEAAwEBAQEAAAAAAAAAAAAAAAECAwQFBv/EAC0RAQEAAgEEAgEDAgYDAAAAAAABAhEDBBIhMUFRBRMiYTKRQnGBobHBFCNS/9oADAMBAAIRAxEAPwBzc43QlQALJAFhBwBGACUAcwCADhbN2Q2HNiCrA1GxBVoAr7sNG7kAJwIKyQBRoRqtDJygGglQGS3uxh3KIKNgFXIQDlIWz0G5CCu4Bwwq5AFRkhgFcgHolE1QnABwjdzAFWwCGxGjIth3MA07LA3CC0Yt/Km/ogGhFo7H1WPqwV21b9hfdoNjtc9Ol3DY7A5Q9Q2OwNoWx21VgSrAKtAHKIBZVjJ3KkAQ2AUkxAOUg2NBuQjRgWg7lGFJYAKtgFXEZIcUAVbABtiNUA9I5GyHCCGhBVyFs1eYDduAdygBK6ZP5Yt/RDktK2GocMtf7uPqwyxs9iXfo/TwqEN5/E/wRtpMV52KOySXogUVs1AArZqQMtZqgBeeqDYAlqhAJ6v1EB9JxKKeLI80fTZorHKT2jLDfps6daazeMmvTwbzHDL0wtznsV8Pi/lsX3H+lPil+p/AFnDLO2JfRkXhyOckKW6ecesWvsRcMp8LmUpdshSOUNBSSAKMAhsQUeQCOQei24YUbEFGBqMQVYGpkA9E5o12zRzsDckwCeQAao0M5dI7eXsipham5yGVoa4/6li+kSv05PdLvt9R37VTD5a8vzLcVzwx9HMMr7P6CU7fifwQ7YWHIm81+FzinydssUUZ+b7aSSembqtSBsy/UgZG3Ui2CdupFsylmpAaLWar1A9F56kBoKWpAK/tIAWrWuLyngPRWbbvDuK8+zeJf3Ncc2GeGmrXrJLuzaZVjcYbq4lLvv8AUuZp7Rfe1z+aC+qD9t9luwOzhsJ/JLHo90TeGX0qctnsjqOG2Q7cy8rcyy4so0nJKRlEy0tVoRqsZKti2FGxGowCkmBhuQBRgHcow9CsGqBK4OTxFNvwlkJN+itOR0HLvbNQXhbyNJx/aLn9Oetqr/04Zf8ANLdh3Y4+h25Zeyt/Epz6ywvCM8uW1pjxyFXZkxttaySH+EaP3suaXyR6/wBT8CU9DZeksLZdhwmdqdSWTK1GpFs2bfqCbVEbdQIE7dQMytl4GWsuGAZWgSjsAO94ILRmIGdPa000Gxrb02g1XPH1XU3wy25s8dU9CRozHgxpM1yKlSdpvZUyTpe2iuz5orPlbMLMcvZzKxmavgslvW+ZeH1McuD/AOWuPL9si2txeJJp+pz2We2ssvoGTEpTIEq4gEYAKtAFeUAjCAPXx4dCpc180n/44vL+7Oqcev6mNz+gbuLqK5aYqC892O5yeimFvtnWXuTy22ZXK1rMZFMkLQ2Saa05NRXVvAlR6aElXBQXZfqI9FL9UVAzr9T6hsM2/UE7MhdeBkrbhmVttAF52DIGUwCjkAdkAlCAsEIzNaJNp8Os5ZLwysMtVnyY7jdrmdUclNVyGRmtjSarKSZrQwYgn4f6D2lXUaWFixKKfr3Q7rKeTls9PP8AEOBSjlw+JeO6OfPg+cW2PL9shxxtjDMNabbVcRBHKAVlIAFKTA1HkNBrW3OTy22ze5bZSSKZJUlMRpyBobEZrhnzuX8q/JnmvCbOXagUWRu1BWyIX3i2NM++4DJ22AZWywYLzmMBSkBKNgEAFkICRQgPCIjNVRJM3SKUq1qbOh143w47D+li5NKKcm+y3NJ5RXpdD7Pza5rGoLx1kXMWdyNzroq6LmflvJOWcxElpK7i2NopJeiSMcuaqmJSfFpeSP1afaquLy85+pePLR2maeKRfVG2PIi4p1nDIXR5o7Pyv8mmWOOcGOVxeY1+inU8SW3aXZnJnx3F0Y5zIo4kaWpJIADOxID0E7QGmmas1kATkRobEarYGZ0k8RfqzDP224/St1wKI3XARO2wZk7bBgrZMAXmxgKTGFGInMA5AF0hGLBCA8BGPGRNMSF24QrHpeAcKnqJJLaK6y/wjr48duLky0+j8N4dVpobJZxu31bOmSSOa21n8T4pnZbIw5OX6Xji89qdU33Oa5bXIzrbyKqQvK8natI992K3otC13lzJOmloOKSg/K7ryb8fIi4vQ8sL4Zwmn+DrlljP08rxvhE6syrXNHuu6Ofk4decW+HLvxXnpNs5nQrygFvdvwGi20Ubs0iDsgENiNRsAJCeInPyf1Ojj9FrrRLJW2jBWdgwXnIAXmxgOTABsCQwCACUAXiICxEYikIw7b8CM77N6OWquUV8qw5P/Bpx8fdWfNyTGPtXCtJGitJJLCPRxx08rK7pDi3Ec5Sexhy8nwvHF53U6k5LWsjL1GsSOfPnxxbYcVpGzVN+hz5dRlfTox4Z8g+99WY3LK+6v9OR0ZtsJlcfO05YTR2tnfw8kzjlzx0LGZ0xlW1wTX8ksN/DLZ+nqdPHn8M8o9HY01h7o6JWby/GeCLLsrXq4ox5eGXzG2HLrxWE4YObTo2rzADOTVm4A4DcxBRgFXLCZjyz5bcV+CV0zKNydkygBJgApDAUhEG0PYVFsKj2EZAOTACRYbC6ZJqzsAyF9rbwureEXjiLX1v2A4Qqaotr4nvJ+WdfDj4283nz7q9XxLU8scGud1GGM3XktZqOpwZ5OiRh6vVtvCPO5uffjF18XF80i29znkdMDyNS0UIrRq9iL5Z3y73+5WO8fMFwmjNVmT0+Dl7559uPkw0bokdWLGvUaDUc1a8rY68buMrBucuUmDxvhX8SC+qRly8Xd5jXj5NeK8+2jkdJo3YuEbgDgCrEakkLKbh45au2be+pza065dlpgYbj1YwHJAA5REFJIWz0G0GxoOQxoNzKkSmMgPQkWSekuYHovdYOQGPZ3Se91EMrZPJr/DHly1H3Dg9fLBfQ7cJ4eZlSPG9RvjwZc+SsI8txC7CPK6nPU06+HHdZEpHDI75FVLGXnsM7Nqc7Y9Q9QSJNRVLb+yKxwVjgFBtlVWWoZonhixyuN3HNyTcalTPXwu5twZRscPvxlHThWdOR1BrtJyi1PaW6f4LlKs7U+z0ZTk10bzt0JvFjbtU5MpNPPo52zgDgDhBDA1JMRkdZDO6+5lnj8tuPP4pFozbquIgq4gFHEmmDMlQ+n4XZak4pJN/vZTx5NceK1llzY4tbS+yef9Ryfp8qOjHhkc+XUX4a+m9l6Y/w4v6rP9zWceLG82V+T0OA0r+FX/6xK7cfpP6mX2zuJ8ApsahCKrae8oJJv0Mc8cMrqNcOXPHzfIEvYFyXwXtPxKGV+GP/AMafFV/5d+YxeIexOrq35FbDvKp8zS/29SbwZT+VzqcL/Bz2U0yVuMY5dsd8ixn7mfJdx9R020fsdkcdYHFHmT+pz8nmtcXmuJPfB5HWa7pHb08+WfKJyyuuVTkHs9uihja1jwhSbqZ7Jt7mzb4NwqaRnlK5rlLUp4J1sa20dLLKR6nTXeEcPLNU7XZg7Ixo9dxrKTR01pcS0oahpLdlbLTxaOZukRpAIbEA5TEYMmGjVcchobAt03dEZcf01w5Psu6zGzTeVHuxGY0fCLLn8Edu8n8qKw47n6Rny44e3pNB7L114clzy6uUlsvojqx4scY5M+fLJqrSRh2RhzdZxcXupx48skxljpHJwX8vv+jDf+rX9D7qbdW10gl98kZ/mcvjCf3Vj08+yk9XJ+hxZ/kufL501nBjF9NOuMXJrMuvg6+D8hhhx92V3l9M8+K26npq6TVQkliSPX4ut4s54yjmz4cp8H6zsmTGwrrOEVzl71RUbf5ksc/+7yLLCZefkTKzws54g87NBLofLz2sn1OXOtcXntTJZbZ4HJlcs7Xocc8FYvLFrUa2airlj7FaPRed3xGkx8NJj4ROfqEhSBwWWir4VfEOzbx6Iy3b4c0k2BWnJ7FXUjTLUjV0cdj0ej/oefzezE3sdnwxEqZpCP6eRpEtGM9ikvLnO3SIKuQGFKQgjA9BaNYaGxFWVotp92PQ2FbTkm4Srxzsa/AfZr3i97blV/ux6Oz/AKFj0890Z9RfUeoWnjBJJKKXRJYwVy8k48dsJvKg6ma7dD5jr/yOWV7ca7OPi0z7b1k8zvyy85eXRMC9us8FSZX3VzCEp6h+TSYL7XKzPTdh26LWloSlL4cYzJL+pl4+f2zztNknkepcsmttnjboZ82PZlZv0WtzbW02rcdux29D+Sz48pjn5jm5OGVsUWqSR9Xx5zKSxwZY6JcWWItr7/Qrk9bLF5rUSyceXltiwdTLDZ4Nn7q9LCeCkmXI106qGWGVLK6U1deF99iuO7p8d3S6iabaUzVpm9+n1Mss4yyzhj3fw8r7sz7vPhlvztbCrW3V9An7vNTd5U5p1sj2emmsI4+T2vb0OmsxajSEdpLhHovYtLzpztlJTEA2w0FoxHoCxgMhoVj0DFem8lTEtr2VpIega4Hwn308z2rhvL+r+lDkLLLT18+ySwksJLokK3aIV1ey9Txfy/NMePt35ro4MbbtkX34b/J85wZyZ25Tcru7fDMueXt9jXUuV7WuM1PJOTb+7wi8cWviKtJNqX02fQvUl1S82eBaatlKO++MYeRZTHW7U2+dVpKtRWH8U8rDXypf8k5fp443V3l9z1pj5t/gxo4xi8/pnfBnx8/6eXd8lnLZoK6xZSS3f3MvOV2ero/w/VJNxzlrB9N+K5943De9OLqMPkTWX86a7NNHs73HJrTztiOXTZha6OJNfc8bnx7eSvR4bvGF1Ay212Ppq98meeSM6YlVFxalHOejzuh4ZzH3Ns93e5SlenUX6+QudrS52rSnnoEhSI1MnFRx1f4HhJb5TjN27CrTlJZ6m2GO7JBnZjPDWhHZHtYY6mnn5VS7qXfZDVFwjtJcSciWTzU5nM2VHol4RGBoQHIRqmjJUhbOV0pF6LYqiBBWw3A3qOGaf3dUYJfE/il9WLK/CWnVpXLvyxXWTJvrz4EYXErPiajulnHqfEdfyzl58u27kr0+HHWM2y735+/qznl+m8hbTQ57Yx23fRvH/wAzq4ePvymP2ed7cLTeu4L0cZ469fP2N+fhvBrd3Kz4+ffwDRwLfMpp+iT/ALkauXjGrvP9RoV6OMFjP/BF4MfeWTK52qWRgurIuHDj82iXKgT1cUsL9NiZnda14PsvtnTSbbjJpvzv+S/Fnpp3X1Ya4VX8T3zhHr/icd55Vy9Tl4bPuttz6KR51rCsju/qzn00ZnENPn4sdDzuu4rZ3z4dXBnrwUUNjyNujYlUMfcW90sqpfNJPLwPGW3wMZaQjJye5vZptrQqajv+CfaL5BnJyeX9kXJqag8YxoaOjG76no9Nwdv7q4+Xk34OdEehI5y73YoZipFwjlJpEnEUTy6Rg1EjEZD1wHIR2ijyXIWzcYlEJGIEIogE0U804rzJL8gHueG6LOZy6fuoUnnZB8ekvdNJrKaaS/Q878vx3PpcpL5bcF1nHlLp4Xqz4qT/AAvTnlj6i3sdGGLbGJ0ujtcozUWsNNOXwm3d2+iyzx1ZWlZOxL45Rbz2bx+THk5cs/eVrGY4/ED/AGtpddyccsp4xp3GWgXax+R6uXu7VMITneXMV9oNthcxOeQozy8LqX2ps+3pOEaRxWX1e7Ppvx/B+nx7s815fUcndfB7UyxF/Q9C+I5o83G9Oco90/8ABzY3zY1s8bTbusCzm5oY3TPv07W6Wcdjx+bo7POLqw5Z8s3UTmpZ6eEc+OMnuOnHtsLSTe73K3F7kErr8E3JNyXjS5PpkvDDLLxjGeWch3TaPG73Z6PB0vb5y9uXk5d+jiid8xYWg3T7BaIEggM1IuEcpLhHIopLzEUYtTFcCtEeoqwVIk3FFASKAhYxGBYxAHuC0xduZ9IpyS8vKx/cCr0N2qk9k8LwtibSZHFZvlZ5v5K2cFdHB/Uw7G54Ud3j9D47DC7enNT2JRpY1/E/in57R+g8ua+sf7i25f5Jt1DM9W+xMSd1uTTHFchOyw2mKpAJWGkxVoCy4uYnMUUqVkuWPjq+iNceMstYTdb3B+FYeXhvZt9ceiPQ6Lpbnnu+o4Op6jc8PQKGD6CR5trN4hdnbsiM6cjyF837yUl/Mzjvvbeej+m1Kls9n+Ga45S+0WaMOBdxLYNmnT6pGWXDjl7ipnYXegj4Mb0fH9L/AFskx0cV2HOk458FeXKiKpG+OEnpFyc1g0kTsrdqc7Lp5JuXxDkCyKGtBFwjVZUI5SaRJuKKJ5yuJk0PUVYKkSbgiiGihgWKADQQELFADvD9p/WLQFWpkkE+I180HjwcfW4d/DlI24rrKMqMowjiO+esu8mfEcmd84T1/wAvSnnzSl14scGshW271NccFSE7dUu25tjxtJiVs1BrMFTECTbNIp0INhbordPR8G4U8eM/PLx6I06fp8+py7Z4xnu/9PP6jnk/6elopjBYSPqOHhw4se3Gajy887ld0HV6jCwjTK6TIwtbZiLfoY2+GkedSOfTVeKDRGadRJeq8M0mVibDEdSn1yi+6J0t72PkrwQcro+RbhgWanwv1DuGil1jfV/bsRbacBFo14sqEPWioDNaLhHaUXE05FFkxKKsLJnIo3BFENBDA0UBCxQAaCGBoIAYq2afgCaUJZJpJa/sTYqVicU03u98fC+67P1PkPyXQZcOffjP23/Z6PBy9018sPU246b+pw4Y/btxn2RsbZ0TUaTwE4MrZ9yqqY+4+4ajRuTS8imW7pGWept6Pg3AuX47Vy/yr97Hn0PQ6b8dny3u5PE/3cPP1U9Yt6MUlhLCR9BxcWOGMxxmpHnZZW3dL324RpbpDNunkzq2LxW/pFfVmedVizjNSUPQWQ9EnI9E7I9BVseiUYaAckGgG0GgmAGZrKI1UXCPUouFTkUUlkolQ0EMDRQELFDAsUAGggA8EBDQQA1RPGzAGs+CbAmUcrDWV4fT9CbjMpq+jl0zL+EVPfCT32XT9Dzs/wAXwXLuk1/w6MepznjbO1HAHn4HH7trc4Ob8Tyb/wDXZ/rt04dXPlXU8CcpLl5Y7bxecJ+mw+b8XnllvDU37n1/kMOrkmqNT7PpY555x2iv8hh+Hv8Ajz/tCy6z6jS02jrq+SKz/M93/wBHo8HQcPD5xnn7rmz5s8/dFssO3THYFt+EO3RaI2TyRtRLVXKKbYqcefsm5Nt9zJaB6Jw9BwaJOR6CMjJDGEMZKtAajQg6KEDFaKgN0ouEeq7FxJ1IZMitEqHghgWKGQsUAFiAGiAGgAGiAFiBDRk1uv0Yg56vPXb0FsaTzp43Fo1XIWhtykGj2rKwNBR3INwAW3ZJuQ0XlIky99yim2AYWr1Dm/RdERbtULYFo3D0ThhAycMOyAQMOwAdgYQ4gEwiLQFrQ4DlJUI7Si4k4kUTKrRKhojIWIARIALXHAAWIAaIELEDFiwIVy2ABzin1/Umwy84NE2GpzsnybveMWxpDmAVchBSUwBPU6xR9X4C09MrUXub3/TsiPZl2PQVYBDGEDCMgHCCSidgYWSAJwMnOIB0FugMSK3f1AG6kVE09Qi4VOpDJ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5" y="1844824"/>
            <a:ext cx="4249312" cy="28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8649" y="5805264"/>
            <a:ext cx="226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mtClean="0"/>
              <a:t>=</a:t>
            </a:r>
            <a:r>
              <a:rPr lang="ko-KR" altLang="en-US" sz="3200" dirty="0" err="1" smtClean="0"/>
              <a:t>삶은달걀</a:t>
            </a:r>
            <a:endParaRPr lang="ko-KR" alt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987" y="1842145"/>
            <a:ext cx="4155764" cy="31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20675" y="910461"/>
            <a:ext cx="109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err="1"/>
              <a:t>luộc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827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117</Words>
  <Application>Microsoft Office PowerPoint</Application>
  <PresentationFormat>화면 슬라이드 쇼(4:3)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조리법(=조리 방법)과  조리 도구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13</cp:revision>
  <dcterms:created xsi:type="dcterms:W3CDTF">2016-05-18T05:31:45Z</dcterms:created>
  <dcterms:modified xsi:type="dcterms:W3CDTF">2017-05-26T12:05:06Z</dcterms:modified>
</cp:coreProperties>
</file>