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0" r:id="rId2"/>
    <p:sldId id="279" r:id="rId3"/>
    <p:sldId id="277" r:id="rId4"/>
    <p:sldId id="259" r:id="rId5"/>
    <p:sldId id="261" r:id="rId6"/>
    <p:sldId id="270" r:id="rId7"/>
    <p:sldId id="271" r:id="rId8"/>
    <p:sldId id="278" r:id="rId9"/>
    <p:sldId id="272" r:id="rId10"/>
    <p:sldId id="273" r:id="rId11"/>
    <p:sldId id="263" r:id="rId12"/>
    <p:sldId id="276" r:id="rId13"/>
    <p:sldId id="265" r:id="rId14"/>
    <p:sldId id="267" r:id="rId15"/>
  </p:sldIdLst>
  <p:sldSz cx="12192000" cy="6858000"/>
  <p:notesSz cx="6858000" cy="9144000"/>
  <p:defaultTextStyle>
    <a:defPPr rtl="0">
      <a:defRPr lang="ko-k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10" autoAdjust="0"/>
    <p:restoredTop sz="83968" autoAdjust="0"/>
  </p:normalViewPr>
  <p:slideViewPr>
    <p:cSldViewPr snapToGrid="0">
      <p:cViewPr varScale="1">
        <p:scale>
          <a:sx n="64" d="100"/>
          <a:sy n="64" d="100"/>
        </p:scale>
        <p:origin x="62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276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FF083A-B124-4182-A89A-D1C9CCC20E7B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B27C9184-ECA9-4EC8-BD77-6973F78204B9}">
      <dgm:prSet phldrT="[텍스트]"/>
      <dgm:spPr/>
      <dgm:t>
        <a:bodyPr/>
        <a:lstStyle/>
        <a:p>
          <a:pPr latinLnBrk="1"/>
          <a:r>
            <a:rPr lang="ko-KR" altLang="en-US" sz="1700" dirty="0"/>
            <a:t>나이</a:t>
          </a:r>
        </a:p>
      </dgm:t>
    </dgm:pt>
    <dgm:pt modelId="{1F14CEE3-6177-497C-A760-591BE37335E8}" type="parTrans" cxnId="{E98ABFD8-ABDC-42B8-9C4C-2F838374F091}">
      <dgm:prSet/>
      <dgm:spPr/>
      <dgm:t>
        <a:bodyPr/>
        <a:lstStyle/>
        <a:p>
          <a:pPr latinLnBrk="1"/>
          <a:endParaRPr lang="ko-KR" altLang="en-US"/>
        </a:p>
      </dgm:t>
    </dgm:pt>
    <dgm:pt modelId="{CEAF6544-7D81-4DFA-9037-A7CDBFE711E0}" type="sibTrans" cxnId="{E98ABFD8-ABDC-42B8-9C4C-2F838374F091}">
      <dgm:prSet/>
      <dgm:spPr/>
      <dgm:t>
        <a:bodyPr/>
        <a:lstStyle/>
        <a:p>
          <a:pPr latinLnBrk="1"/>
          <a:endParaRPr lang="ko-KR" altLang="en-US"/>
        </a:p>
      </dgm:t>
    </dgm:pt>
    <dgm:pt modelId="{6919E6DB-37CA-4D9F-91E3-9B82DE982DBE}">
      <dgm:prSet phldrT="[텍스트]" custT="1"/>
      <dgm:spPr/>
      <dgm:t>
        <a:bodyPr/>
        <a:lstStyle/>
        <a:p>
          <a:pPr latinLnBrk="1"/>
          <a:r>
            <a:rPr lang="en-US" altLang="ko-KR" sz="1200" dirty="0"/>
            <a:t>10</a:t>
          </a:r>
          <a:r>
            <a:rPr lang="ko-KR" altLang="en-US" sz="1200" dirty="0"/>
            <a:t>세</a:t>
          </a:r>
          <a:r>
            <a:rPr lang="en-US" altLang="ko-KR" sz="1200" dirty="0"/>
            <a:t>- 12</a:t>
          </a:r>
          <a:r>
            <a:rPr lang="ko-KR" altLang="en-US" sz="1200" dirty="0"/>
            <a:t>세</a:t>
          </a:r>
        </a:p>
      </dgm:t>
    </dgm:pt>
    <dgm:pt modelId="{7D207BD3-6469-486A-A5EE-11F49E093628}" type="parTrans" cxnId="{B7D2CCE6-E6F0-4EC1-9FF6-36CF44AAEDB2}">
      <dgm:prSet/>
      <dgm:spPr/>
      <dgm:t>
        <a:bodyPr/>
        <a:lstStyle/>
        <a:p>
          <a:pPr latinLnBrk="1"/>
          <a:endParaRPr lang="ko-KR" altLang="en-US"/>
        </a:p>
      </dgm:t>
    </dgm:pt>
    <dgm:pt modelId="{0CAA94EE-9C23-4175-871A-0ECE1B22F752}" type="sibTrans" cxnId="{B7D2CCE6-E6F0-4EC1-9FF6-36CF44AAEDB2}">
      <dgm:prSet/>
      <dgm:spPr/>
      <dgm:t>
        <a:bodyPr/>
        <a:lstStyle/>
        <a:p>
          <a:pPr latinLnBrk="1"/>
          <a:endParaRPr lang="ko-KR" altLang="en-US"/>
        </a:p>
      </dgm:t>
    </dgm:pt>
    <dgm:pt modelId="{79854472-359E-4E3F-8974-D8C637921FD0}">
      <dgm:prSet phldrT="[텍스트]"/>
      <dgm:spPr/>
      <dgm:t>
        <a:bodyPr/>
        <a:lstStyle/>
        <a:p>
          <a:pPr latinLnBrk="1"/>
          <a:r>
            <a:rPr lang="en-US" altLang="ko-KR" dirty="0"/>
            <a:t> </a:t>
          </a:r>
          <a:r>
            <a:rPr lang="ko-KR" altLang="en-US" dirty="0"/>
            <a:t>학생수</a:t>
          </a:r>
        </a:p>
      </dgm:t>
    </dgm:pt>
    <dgm:pt modelId="{52F48879-9589-4F0D-8C7D-7C64CC3C022A}" type="parTrans" cxnId="{3539302A-7BA4-4003-B7F4-CDF827B79D2A}">
      <dgm:prSet/>
      <dgm:spPr/>
      <dgm:t>
        <a:bodyPr/>
        <a:lstStyle/>
        <a:p>
          <a:pPr latinLnBrk="1"/>
          <a:endParaRPr lang="ko-KR" altLang="en-US"/>
        </a:p>
      </dgm:t>
    </dgm:pt>
    <dgm:pt modelId="{CABB2506-4588-4207-9BFE-2251A98B0E21}" type="sibTrans" cxnId="{3539302A-7BA4-4003-B7F4-CDF827B79D2A}">
      <dgm:prSet/>
      <dgm:spPr/>
      <dgm:t>
        <a:bodyPr/>
        <a:lstStyle/>
        <a:p>
          <a:pPr latinLnBrk="1"/>
          <a:endParaRPr lang="ko-KR" altLang="en-US"/>
        </a:p>
      </dgm:t>
    </dgm:pt>
    <dgm:pt modelId="{54D4A4B4-B6A0-4781-86C6-94A774914F81}">
      <dgm:prSet phldrT="[텍스트]"/>
      <dgm:spPr/>
      <dgm:t>
        <a:bodyPr/>
        <a:lstStyle/>
        <a:p>
          <a:pPr latinLnBrk="1"/>
          <a:r>
            <a:rPr lang="ko-KR" altLang="en-US" dirty="0"/>
            <a:t> 남자</a:t>
          </a:r>
          <a:r>
            <a:rPr lang="en-US" altLang="ko-KR" dirty="0"/>
            <a:t>: 7</a:t>
          </a:r>
          <a:r>
            <a:rPr lang="ko-KR" altLang="en-US" dirty="0"/>
            <a:t>명</a:t>
          </a:r>
        </a:p>
      </dgm:t>
    </dgm:pt>
    <dgm:pt modelId="{71BD466D-0A27-4200-86C1-09231C9E5B18}" type="parTrans" cxnId="{E269DFAF-8DAB-4B3F-A857-6AF70BB9CDD3}">
      <dgm:prSet/>
      <dgm:spPr/>
      <dgm:t>
        <a:bodyPr/>
        <a:lstStyle/>
        <a:p>
          <a:pPr latinLnBrk="1"/>
          <a:endParaRPr lang="ko-KR" altLang="en-US"/>
        </a:p>
      </dgm:t>
    </dgm:pt>
    <dgm:pt modelId="{12760B68-46AC-4B44-A17D-A2B296679BEA}" type="sibTrans" cxnId="{E269DFAF-8DAB-4B3F-A857-6AF70BB9CDD3}">
      <dgm:prSet/>
      <dgm:spPr/>
      <dgm:t>
        <a:bodyPr/>
        <a:lstStyle/>
        <a:p>
          <a:pPr latinLnBrk="1"/>
          <a:endParaRPr lang="ko-KR" altLang="en-US"/>
        </a:p>
      </dgm:t>
    </dgm:pt>
    <dgm:pt modelId="{9762458E-A42A-4C4E-8EEB-2F87C775984D}">
      <dgm:prSet phldrT="[텍스트]"/>
      <dgm:spPr/>
      <dgm:t>
        <a:bodyPr/>
        <a:lstStyle/>
        <a:p>
          <a:pPr latinLnBrk="1"/>
          <a:r>
            <a:rPr lang="ko-KR" altLang="en-US" dirty="0"/>
            <a:t> 여자</a:t>
          </a:r>
          <a:r>
            <a:rPr lang="en-US" altLang="ko-KR" dirty="0"/>
            <a:t>: 5</a:t>
          </a:r>
          <a:r>
            <a:rPr lang="ko-KR" altLang="en-US" dirty="0"/>
            <a:t>명</a:t>
          </a:r>
        </a:p>
      </dgm:t>
    </dgm:pt>
    <dgm:pt modelId="{37A6B746-56C4-4C47-BF2A-2BE0B43A4F11}" type="parTrans" cxnId="{70EEBC75-4B6B-4E24-8F2B-017CA542734E}">
      <dgm:prSet/>
      <dgm:spPr/>
      <dgm:t>
        <a:bodyPr/>
        <a:lstStyle/>
        <a:p>
          <a:pPr latinLnBrk="1"/>
          <a:endParaRPr lang="ko-KR" altLang="en-US"/>
        </a:p>
      </dgm:t>
    </dgm:pt>
    <dgm:pt modelId="{DBB4B01F-E5BA-486B-B4B6-83AC51403A4E}" type="sibTrans" cxnId="{70EEBC75-4B6B-4E24-8F2B-017CA542734E}">
      <dgm:prSet/>
      <dgm:spPr/>
      <dgm:t>
        <a:bodyPr/>
        <a:lstStyle/>
        <a:p>
          <a:pPr latinLnBrk="1"/>
          <a:endParaRPr lang="ko-KR" altLang="en-US"/>
        </a:p>
      </dgm:t>
    </dgm:pt>
    <dgm:pt modelId="{4604F518-7FC0-4E96-829D-F84A5BE5CF68}">
      <dgm:prSet phldrT="[텍스트]"/>
      <dgm:spPr/>
      <dgm:t>
        <a:bodyPr/>
        <a:lstStyle/>
        <a:p>
          <a:pPr latinLnBrk="1"/>
          <a:r>
            <a:rPr lang="ko-KR" altLang="en-US" dirty="0"/>
            <a:t>어학수준</a:t>
          </a:r>
        </a:p>
      </dgm:t>
    </dgm:pt>
    <dgm:pt modelId="{72B68119-1FF4-47BE-8B48-8504BC62B129}" type="parTrans" cxnId="{E0398F30-56B8-4291-A186-FF92EE873474}">
      <dgm:prSet/>
      <dgm:spPr/>
      <dgm:t>
        <a:bodyPr/>
        <a:lstStyle/>
        <a:p>
          <a:pPr latinLnBrk="1"/>
          <a:endParaRPr lang="ko-KR" altLang="en-US"/>
        </a:p>
      </dgm:t>
    </dgm:pt>
    <dgm:pt modelId="{CF9BC0A9-442E-4360-AB3A-D8242166AE39}" type="sibTrans" cxnId="{E0398F30-56B8-4291-A186-FF92EE873474}">
      <dgm:prSet/>
      <dgm:spPr/>
      <dgm:t>
        <a:bodyPr/>
        <a:lstStyle/>
        <a:p>
          <a:pPr latinLnBrk="1"/>
          <a:endParaRPr lang="ko-KR" altLang="en-US"/>
        </a:p>
      </dgm:t>
    </dgm:pt>
    <dgm:pt modelId="{1E8669F5-2BA0-4280-B80A-5E39440BB4D9}">
      <dgm:prSet phldrT="[텍스트]"/>
      <dgm:spPr/>
      <dgm:t>
        <a:bodyPr/>
        <a:lstStyle/>
        <a:p>
          <a:pPr latinLnBrk="1"/>
          <a:r>
            <a:rPr lang="ko-KR" altLang="en-US" dirty="0"/>
            <a:t>초급 </a:t>
          </a:r>
          <a:r>
            <a:rPr lang="en-US" altLang="ko-KR" dirty="0"/>
            <a:t>3</a:t>
          </a:r>
          <a:r>
            <a:rPr lang="ko-KR" altLang="en-US" dirty="0"/>
            <a:t>명 </a:t>
          </a:r>
        </a:p>
      </dgm:t>
    </dgm:pt>
    <dgm:pt modelId="{09571B2C-DFE0-4F1B-B160-11CC012CEE11}" type="parTrans" cxnId="{E947659F-F493-494F-88D1-F035FDB61CFF}">
      <dgm:prSet/>
      <dgm:spPr/>
      <dgm:t>
        <a:bodyPr/>
        <a:lstStyle/>
        <a:p>
          <a:pPr latinLnBrk="1"/>
          <a:endParaRPr lang="ko-KR" altLang="en-US"/>
        </a:p>
      </dgm:t>
    </dgm:pt>
    <dgm:pt modelId="{E125AA61-43F3-476D-9C6C-40564EFF8285}" type="sibTrans" cxnId="{E947659F-F493-494F-88D1-F035FDB61CFF}">
      <dgm:prSet/>
      <dgm:spPr/>
      <dgm:t>
        <a:bodyPr/>
        <a:lstStyle/>
        <a:p>
          <a:pPr latinLnBrk="1"/>
          <a:endParaRPr lang="ko-KR" altLang="en-US"/>
        </a:p>
      </dgm:t>
    </dgm:pt>
    <dgm:pt modelId="{476C319D-70CC-4AD3-85F0-A29268E0BB16}">
      <dgm:prSet phldrT="[텍스트]"/>
      <dgm:spPr/>
      <dgm:t>
        <a:bodyPr/>
        <a:lstStyle/>
        <a:p>
          <a:pPr latinLnBrk="1"/>
          <a:r>
            <a:rPr lang="ko-KR" altLang="en-US" dirty="0"/>
            <a:t>중급 </a:t>
          </a:r>
          <a:r>
            <a:rPr lang="en-US" altLang="ko-KR" dirty="0"/>
            <a:t>9</a:t>
          </a:r>
          <a:r>
            <a:rPr lang="ko-KR" altLang="en-US" dirty="0"/>
            <a:t>명 </a:t>
          </a:r>
        </a:p>
      </dgm:t>
    </dgm:pt>
    <dgm:pt modelId="{45405856-5DE5-488B-B629-275AE93CBC07}" type="parTrans" cxnId="{9A8BA2C9-6487-4E5B-8091-7AAAEE7ABEBE}">
      <dgm:prSet/>
      <dgm:spPr/>
      <dgm:t>
        <a:bodyPr/>
        <a:lstStyle/>
        <a:p>
          <a:pPr latinLnBrk="1"/>
          <a:endParaRPr lang="ko-KR" altLang="en-US"/>
        </a:p>
      </dgm:t>
    </dgm:pt>
    <dgm:pt modelId="{62AD27EE-9A07-4870-ACE7-94ECBD7740DD}" type="sibTrans" cxnId="{9A8BA2C9-6487-4E5B-8091-7AAAEE7ABEBE}">
      <dgm:prSet/>
      <dgm:spPr/>
      <dgm:t>
        <a:bodyPr/>
        <a:lstStyle/>
        <a:p>
          <a:pPr latinLnBrk="1"/>
          <a:endParaRPr lang="ko-KR" altLang="en-US"/>
        </a:p>
      </dgm:t>
    </dgm:pt>
    <dgm:pt modelId="{03828E55-EBE1-49DF-AE2C-ED0EC61233DB}">
      <dgm:prSet phldrT="[텍스트]"/>
      <dgm:spPr/>
      <dgm:t>
        <a:bodyPr/>
        <a:lstStyle/>
        <a:p>
          <a:pPr latinLnBrk="1"/>
          <a:r>
            <a:rPr lang="ko-KR" altLang="en-US" dirty="0"/>
            <a:t>배경 </a:t>
          </a:r>
        </a:p>
      </dgm:t>
    </dgm:pt>
    <dgm:pt modelId="{6D6915AF-9A14-4260-8D40-0C217A0BAAF0}" type="parTrans" cxnId="{62739743-D7DD-4723-A839-30CD495F3D44}">
      <dgm:prSet/>
      <dgm:spPr/>
      <dgm:t>
        <a:bodyPr/>
        <a:lstStyle/>
        <a:p>
          <a:pPr latinLnBrk="1"/>
          <a:endParaRPr lang="ko-KR" altLang="en-US"/>
        </a:p>
      </dgm:t>
    </dgm:pt>
    <dgm:pt modelId="{BA501D9D-A0B4-4B89-A891-EBC7BE0FF602}" type="sibTrans" cxnId="{62739743-D7DD-4723-A839-30CD495F3D44}">
      <dgm:prSet/>
      <dgm:spPr/>
      <dgm:t>
        <a:bodyPr/>
        <a:lstStyle/>
        <a:p>
          <a:pPr latinLnBrk="1"/>
          <a:endParaRPr lang="ko-KR" altLang="en-US"/>
        </a:p>
      </dgm:t>
    </dgm:pt>
    <dgm:pt modelId="{1045FDB4-7DE7-4357-B96D-18BD116B293F}">
      <dgm:prSet phldrT="[텍스트]"/>
      <dgm:spPr/>
      <dgm:t>
        <a:bodyPr/>
        <a:lstStyle/>
        <a:p>
          <a:pPr latinLnBrk="1"/>
          <a:r>
            <a:rPr lang="ko-KR" altLang="en-US" dirty="0"/>
            <a:t>호주에서 태어남 </a:t>
          </a:r>
          <a:r>
            <a:rPr lang="en-US" altLang="ko-KR" dirty="0"/>
            <a:t>10</a:t>
          </a:r>
          <a:r>
            <a:rPr lang="ko-KR" altLang="en-US" dirty="0"/>
            <a:t>명</a:t>
          </a:r>
        </a:p>
      </dgm:t>
    </dgm:pt>
    <dgm:pt modelId="{8A79E4B9-D92D-462A-AD56-EA1372B85940}" type="parTrans" cxnId="{42F9BD15-A672-4930-AB19-AE703C7F5BD3}">
      <dgm:prSet/>
      <dgm:spPr/>
      <dgm:t>
        <a:bodyPr/>
        <a:lstStyle/>
        <a:p>
          <a:pPr latinLnBrk="1"/>
          <a:endParaRPr lang="ko-KR" altLang="en-US"/>
        </a:p>
      </dgm:t>
    </dgm:pt>
    <dgm:pt modelId="{A929FAA0-6B88-49F8-AC21-4B4B8186DB0E}" type="sibTrans" cxnId="{42F9BD15-A672-4930-AB19-AE703C7F5BD3}">
      <dgm:prSet/>
      <dgm:spPr/>
      <dgm:t>
        <a:bodyPr/>
        <a:lstStyle/>
        <a:p>
          <a:pPr latinLnBrk="1"/>
          <a:endParaRPr lang="ko-KR" altLang="en-US"/>
        </a:p>
      </dgm:t>
    </dgm:pt>
    <dgm:pt modelId="{41E3781A-905F-4737-A4A4-DB22909C7A9C}">
      <dgm:prSet phldrT="[텍스트]"/>
      <dgm:spPr/>
      <dgm:t>
        <a:bodyPr/>
        <a:lstStyle/>
        <a:p>
          <a:pPr latinLnBrk="1"/>
          <a:r>
            <a:rPr lang="ko-KR" altLang="en-US" dirty="0"/>
            <a:t>한국에서 태어남 </a:t>
          </a:r>
          <a:r>
            <a:rPr lang="en-US" altLang="ko-KR" dirty="0"/>
            <a:t>2</a:t>
          </a:r>
          <a:r>
            <a:rPr lang="ko-KR" altLang="en-US" dirty="0"/>
            <a:t>명</a:t>
          </a:r>
        </a:p>
      </dgm:t>
    </dgm:pt>
    <dgm:pt modelId="{109ECFAE-D658-454B-B846-475387067F54}" type="parTrans" cxnId="{EA703E33-8DD5-4883-A35E-1658120A5C58}">
      <dgm:prSet/>
      <dgm:spPr/>
      <dgm:t>
        <a:bodyPr/>
        <a:lstStyle/>
        <a:p>
          <a:pPr latinLnBrk="1"/>
          <a:endParaRPr lang="ko-KR" altLang="en-US"/>
        </a:p>
      </dgm:t>
    </dgm:pt>
    <dgm:pt modelId="{973ABBC5-1920-47DE-8C81-F26FC049481B}" type="sibTrans" cxnId="{EA703E33-8DD5-4883-A35E-1658120A5C58}">
      <dgm:prSet/>
      <dgm:spPr/>
      <dgm:t>
        <a:bodyPr/>
        <a:lstStyle/>
        <a:p>
          <a:pPr latinLnBrk="1"/>
          <a:endParaRPr lang="ko-KR" altLang="en-US"/>
        </a:p>
      </dgm:t>
    </dgm:pt>
    <dgm:pt modelId="{99D2C403-024B-4C0D-ABD7-103F1C9BEDAB}">
      <dgm:prSet phldrT="[텍스트]"/>
      <dgm:spPr/>
      <dgm:t>
        <a:bodyPr/>
        <a:lstStyle/>
        <a:p>
          <a:pPr latinLnBrk="1"/>
          <a:r>
            <a:rPr lang="ko-KR" altLang="en-US" dirty="0"/>
            <a:t>한글학교 선호도</a:t>
          </a:r>
        </a:p>
      </dgm:t>
    </dgm:pt>
    <dgm:pt modelId="{FD52C197-5C86-4D0F-9004-B8F012622AF4}" type="parTrans" cxnId="{72842470-F75B-40F6-BF7F-6487E05409F6}">
      <dgm:prSet/>
      <dgm:spPr/>
      <dgm:t>
        <a:bodyPr/>
        <a:lstStyle/>
        <a:p>
          <a:pPr latinLnBrk="1"/>
          <a:endParaRPr lang="ko-KR" altLang="en-US"/>
        </a:p>
      </dgm:t>
    </dgm:pt>
    <dgm:pt modelId="{C8FC1361-32B9-4E9A-B046-8188274C2D36}" type="sibTrans" cxnId="{72842470-F75B-40F6-BF7F-6487E05409F6}">
      <dgm:prSet/>
      <dgm:spPr/>
      <dgm:t>
        <a:bodyPr/>
        <a:lstStyle/>
        <a:p>
          <a:pPr latinLnBrk="1"/>
          <a:endParaRPr lang="ko-KR" altLang="en-US"/>
        </a:p>
      </dgm:t>
    </dgm:pt>
    <dgm:pt modelId="{84D4749A-A870-4941-9A5A-969C8A72CBB5}">
      <dgm:prSet phldrT="[텍스트]"/>
      <dgm:spPr/>
      <dgm:t>
        <a:bodyPr/>
        <a:lstStyle/>
        <a:p>
          <a:pPr latinLnBrk="1"/>
          <a:r>
            <a:rPr lang="ko-KR" altLang="en-US" dirty="0"/>
            <a:t>가정에서 영어사용 </a:t>
          </a:r>
          <a:r>
            <a:rPr lang="en-US" altLang="ko-KR" dirty="0"/>
            <a:t>2</a:t>
          </a:r>
          <a:r>
            <a:rPr lang="ko-KR" altLang="en-US" dirty="0"/>
            <a:t>명</a:t>
          </a:r>
        </a:p>
      </dgm:t>
    </dgm:pt>
    <dgm:pt modelId="{AD44F0BB-1A26-41FF-A30D-ADD10EC9DD47}" type="parTrans" cxnId="{E852CC95-EAAB-4B03-934B-985E26243558}">
      <dgm:prSet/>
      <dgm:spPr/>
      <dgm:t>
        <a:bodyPr/>
        <a:lstStyle/>
        <a:p>
          <a:pPr latinLnBrk="1"/>
          <a:endParaRPr lang="ko-KR" altLang="en-US"/>
        </a:p>
      </dgm:t>
    </dgm:pt>
    <dgm:pt modelId="{A0172647-A279-41C7-A167-76AC67FD1000}" type="sibTrans" cxnId="{E852CC95-EAAB-4B03-934B-985E26243558}">
      <dgm:prSet/>
      <dgm:spPr/>
      <dgm:t>
        <a:bodyPr/>
        <a:lstStyle/>
        <a:p>
          <a:pPr latinLnBrk="1"/>
          <a:endParaRPr lang="ko-KR" altLang="en-US"/>
        </a:p>
      </dgm:t>
    </dgm:pt>
    <dgm:pt modelId="{8FD55A49-E880-4028-84A0-85EA7BF5A494}">
      <dgm:prSet phldrT="[텍스트]"/>
      <dgm:spPr/>
      <dgm:t>
        <a:bodyPr/>
        <a:lstStyle/>
        <a:p>
          <a:pPr latinLnBrk="1"/>
          <a:r>
            <a:rPr lang="ko-KR" altLang="en-US" dirty="0"/>
            <a:t>한국 가 본 적 없음 </a:t>
          </a:r>
          <a:r>
            <a:rPr lang="en-US" altLang="ko-KR" dirty="0"/>
            <a:t>2</a:t>
          </a:r>
          <a:r>
            <a:rPr lang="ko-KR" altLang="en-US" dirty="0"/>
            <a:t>명</a:t>
          </a:r>
        </a:p>
      </dgm:t>
    </dgm:pt>
    <dgm:pt modelId="{7C8817ED-7286-40ED-B01C-13BCF1F33199}" type="parTrans" cxnId="{5B0AC4F6-2AD3-4701-A3C3-2437935F10ED}">
      <dgm:prSet/>
      <dgm:spPr/>
      <dgm:t>
        <a:bodyPr/>
        <a:lstStyle/>
        <a:p>
          <a:pPr latinLnBrk="1"/>
          <a:endParaRPr lang="ko-KR" altLang="en-US"/>
        </a:p>
      </dgm:t>
    </dgm:pt>
    <dgm:pt modelId="{C80B16D9-0971-49BD-895D-266BDE1AC147}" type="sibTrans" cxnId="{5B0AC4F6-2AD3-4701-A3C3-2437935F10ED}">
      <dgm:prSet/>
      <dgm:spPr/>
      <dgm:t>
        <a:bodyPr/>
        <a:lstStyle/>
        <a:p>
          <a:pPr latinLnBrk="1"/>
          <a:endParaRPr lang="ko-KR" altLang="en-US"/>
        </a:p>
      </dgm:t>
    </dgm:pt>
    <dgm:pt modelId="{FC6BFAF7-DE81-439B-B660-2536EA4D121D}">
      <dgm:prSet phldrT="[텍스트]" custT="1"/>
      <dgm:spPr/>
      <dgm:t>
        <a:bodyPr/>
        <a:lstStyle/>
        <a:p>
          <a:pPr latinLnBrk="1"/>
          <a:r>
            <a:rPr lang="ko-KR" altLang="en-US" sz="1200" dirty="0" err="1"/>
            <a:t>학령기</a:t>
          </a:r>
          <a:r>
            <a:rPr lang="en-US" altLang="ko-KR" sz="1200" dirty="0"/>
            <a:t>:  Year2- Year4</a:t>
          </a:r>
          <a:endParaRPr lang="ko-KR" altLang="en-US" sz="1200" dirty="0"/>
        </a:p>
      </dgm:t>
    </dgm:pt>
    <dgm:pt modelId="{E3550AAA-7AB9-4C45-AFD8-969C3AC69B3C}" type="parTrans" cxnId="{BE2705AD-BEEB-438D-B979-0DFD8CD046FD}">
      <dgm:prSet/>
      <dgm:spPr/>
      <dgm:t>
        <a:bodyPr/>
        <a:lstStyle/>
        <a:p>
          <a:pPr latinLnBrk="1"/>
          <a:endParaRPr lang="ko-KR" altLang="en-US"/>
        </a:p>
      </dgm:t>
    </dgm:pt>
    <dgm:pt modelId="{BE3111C8-B6EC-429F-A87C-E3BCA50DAA38}" type="sibTrans" cxnId="{BE2705AD-BEEB-438D-B979-0DFD8CD046FD}">
      <dgm:prSet/>
      <dgm:spPr/>
      <dgm:t>
        <a:bodyPr/>
        <a:lstStyle/>
        <a:p>
          <a:pPr latinLnBrk="1"/>
          <a:endParaRPr lang="ko-KR" altLang="en-US"/>
        </a:p>
      </dgm:t>
    </dgm:pt>
    <dgm:pt modelId="{7F39C14A-0B4D-441A-970E-8F1568B549C1}">
      <dgm:prSet phldrT="[텍스트]"/>
      <dgm:spPr/>
      <dgm:t>
        <a:bodyPr/>
        <a:lstStyle/>
        <a:p>
          <a:pPr latinLnBrk="1"/>
          <a:r>
            <a:rPr lang="ko-KR" altLang="en-US" dirty="0"/>
            <a:t>쓰기 능력은 초급</a:t>
          </a:r>
        </a:p>
      </dgm:t>
    </dgm:pt>
    <dgm:pt modelId="{F993E228-BC83-4370-94D4-8F597D4939AE}" type="parTrans" cxnId="{B4FDBC1F-9EE8-4448-A5B1-436892FD9D31}">
      <dgm:prSet/>
      <dgm:spPr/>
      <dgm:t>
        <a:bodyPr/>
        <a:lstStyle/>
        <a:p>
          <a:pPr latinLnBrk="1"/>
          <a:endParaRPr lang="ko-KR" altLang="en-US"/>
        </a:p>
      </dgm:t>
    </dgm:pt>
    <dgm:pt modelId="{C69FB535-2137-4CD9-8D9B-43C82F888EE7}" type="sibTrans" cxnId="{B4FDBC1F-9EE8-4448-A5B1-436892FD9D31}">
      <dgm:prSet/>
      <dgm:spPr/>
      <dgm:t>
        <a:bodyPr/>
        <a:lstStyle/>
        <a:p>
          <a:pPr latinLnBrk="1"/>
          <a:endParaRPr lang="ko-KR" altLang="en-US"/>
        </a:p>
      </dgm:t>
    </dgm:pt>
    <dgm:pt modelId="{D08C8649-975D-4096-93FE-5F4CD96A84ED}">
      <dgm:prSet phldrT="[텍스트]"/>
      <dgm:spPr/>
      <dgm:t>
        <a:bodyPr/>
        <a:lstStyle/>
        <a:p>
          <a:pPr latinLnBrk="1"/>
          <a:r>
            <a:rPr lang="ko-KR" altLang="en-US" dirty="0"/>
            <a:t>좋아함 </a:t>
          </a:r>
          <a:r>
            <a:rPr lang="en-US" altLang="ko-KR" dirty="0"/>
            <a:t>2</a:t>
          </a:r>
          <a:r>
            <a:rPr lang="ko-KR" altLang="en-US" dirty="0"/>
            <a:t>명</a:t>
          </a:r>
        </a:p>
      </dgm:t>
    </dgm:pt>
    <dgm:pt modelId="{ED9E619B-83EF-4145-9A06-0D25314AB9E1}" type="parTrans" cxnId="{31AD81CE-364C-4A51-B36D-154582A39C19}">
      <dgm:prSet/>
      <dgm:spPr/>
      <dgm:t>
        <a:bodyPr/>
        <a:lstStyle/>
        <a:p>
          <a:pPr latinLnBrk="1"/>
          <a:endParaRPr lang="ko-KR" altLang="en-US"/>
        </a:p>
      </dgm:t>
    </dgm:pt>
    <dgm:pt modelId="{E597B95D-F137-4B66-A710-FC5D3640A0D2}" type="sibTrans" cxnId="{31AD81CE-364C-4A51-B36D-154582A39C19}">
      <dgm:prSet/>
      <dgm:spPr/>
      <dgm:t>
        <a:bodyPr/>
        <a:lstStyle/>
        <a:p>
          <a:pPr latinLnBrk="1"/>
          <a:endParaRPr lang="ko-KR" altLang="en-US"/>
        </a:p>
      </dgm:t>
    </dgm:pt>
    <dgm:pt modelId="{2B891FA1-E4BB-486C-BA6C-ED535E41A288}">
      <dgm:prSet phldrT="[텍스트]"/>
      <dgm:spPr/>
      <dgm:t>
        <a:bodyPr/>
        <a:lstStyle/>
        <a:p>
          <a:pPr latinLnBrk="1"/>
          <a:r>
            <a:rPr lang="ko-KR" altLang="en-US" dirty="0"/>
            <a:t>엄마 화내요 </a:t>
          </a:r>
          <a:r>
            <a:rPr lang="en-US" altLang="ko-KR" dirty="0"/>
            <a:t>4</a:t>
          </a:r>
          <a:r>
            <a:rPr lang="ko-KR" altLang="en-US" dirty="0"/>
            <a:t>명</a:t>
          </a:r>
        </a:p>
      </dgm:t>
    </dgm:pt>
    <dgm:pt modelId="{E83DDB53-F424-4DAF-AC10-74EF82325A5E}" type="parTrans" cxnId="{781325E7-08E3-4F37-BA80-272FCBF39883}">
      <dgm:prSet/>
      <dgm:spPr/>
      <dgm:t>
        <a:bodyPr/>
        <a:lstStyle/>
        <a:p>
          <a:pPr latinLnBrk="1"/>
          <a:endParaRPr lang="ko-KR" altLang="en-US"/>
        </a:p>
      </dgm:t>
    </dgm:pt>
    <dgm:pt modelId="{C553F0CC-EBC0-431D-9BA7-19F47B5D47CF}" type="sibTrans" cxnId="{781325E7-08E3-4F37-BA80-272FCBF39883}">
      <dgm:prSet/>
      <dgm:spPr/>
      <dgm:t>
        <a:bodyPr/>
        <a:lstStyle/>
        <a:p>
          <a:pPr latinLnBrk="1"/>
          <a:endParaRPr lang="ko-KR" altLang="en-US"/>
        </a:p>
      </dgm:t>
    </dgm:pt>
    <dgm:pt modelId="{3155D4D6-D693-4672-9602-383E10C223AD}">
      <dgm:prSet phldrT="[텍스트]"/>
      <dgm:spPr/>
      <dgm:t>
        <a:bodyPr/>
        <a:lstStyle/>
        <a:p>
          <a:pPr latinLnBrk="1"/>
          <a:r>
            <a:rPr lang="ko-KR" altLang="en-US" dirty="0"/>
            <a:t>친구 좋아요 </a:t>
          </a:r>
          <a:r>
            <a:rPr lang="en-US" altLang="ko-KR" dirty="0"/>
            <a:t>4</a:t>
          </a:r>
          <a:r>
            <a:rPr lang="ko-KR" altLang="en-US" dirty="0"/>
            <a:t>명</a:t>
          </a:r>
        </a:p>
      </dgm:t>
    </dgm:pt>
    <dgm:pt modelId="{0AF42E0C-66D9-4B63-A8B5-56B1DCC0C8F9}" type="parTrans" cxnId="{915FE51A-5774-466E-B628-FC5087215FF3}">
      <dgm:prSet/>
      <dgm:spPr/>
      <dgm:t>
        <a:bodyPr/>
        <a:lstStyle/>
        <a:p>
          <a:pPr latinLnBrk="1"/>
          <a:endParaRPr lang="ko-KR" altLang="en-US"/>
        </a:p>
      </dgm:t>
    </dgm:pt>
    <dgm:pt modelId="{1A32495D-46D2-441D-84AB-837020202F2C}" type="sibTrans" cxnId="{915FE51A-5774-466E-B628-FC5087215FF3}">
      <dgm:prSet/>
      <dgm:spPr/>
      <dgm:t>
        <a:bodyPr/>
        <a:lstStyle/>
        <a:p>
          <a:pPr latinLnBrk="1"/>
          <a:endParaRPr lang="ko-KR" altLang="en-US"/>
        </a:p>
      </dgm:t>
    </dgm:pt>
    <dgm:pt modelId="{625749B7-38D4-4618-9A32-BBB1DA2D404F}">
      <dgm:prSet phldrT="[텍스트]"/>
      <dgm:spPr/>
      <dgm:t>
        <a:bodyPr/>
        <a:lstStyle/>
        <a:p>
          <a:pPr latinLnBrk="1"/>
          <a:r>
            <a:rPr lang="ko-KR" altLang="en-US" dirty="0"/>
            <a:t>선생님 좋아요 </a:t>
          </a:r>
          <a:r>
            <a:rPr lang="en-US" altLang="ko-KR" dirty="0"/>
            <a:t>2</a:t>
          </a:r>
          <a:r>
            <a:rPr lang="ko-KR" altLang="en-US" dirty="0"/>
            <a:t>명</a:t>
          </a:r>
        </a:p>
      </dgm:t>
    </dgm:pt>
    <dgm:pt modelId="{D364E86D-1D74-4C97-AF9D-B1CFFBD55B51}" type="parTrans" cxnId="{4C22E324-AFCC-4B5A-9141-75D7A3283B20}">
      <dgm:prSet/>
      <dgm:spPr/>
      <dgm:t>
        <a:bodyPr/>
        <a:lstStyle/>
        <a:p>
          <a:pPr latinLnBrk="1"/>
          <a:endParaRPr lang="ko-KR" altLang="en-US"/>
        </a:p>
      </dgm:t>
    </dgm:pt>
    <dgm:pt modelId="{18B57560-8527-49D8-B941-F62099CC5286}" type="sibTrans" cxnId="{4C22E324-AFCC-4B5A-9141-75D7A3283B20}">
      <dgm:prSet/>
      <dgm:spPr/>
      <dgm:t>
        <a:bodyPr/>
        <a:lstStyle/>
        <a:p>
          <a:pPr latinLnBrk="1"/>
          <a:endParaRPr lang="ko-KR" altLang="en-US"/>
        </a:p>
      </dgm:t>
    </dgm:pt>
    <dgm:pt modelId="{824491AD-A648-474D-B3E5-73E5189E77B0}">
      <dgm:prSet phldrT="[텍스트]"/>
      <dgm:spPr/>
      <dgm:t>
        <a:bodyPr/>
        <a:lstStyle/>
        <a:p>
          <a:pPr latinLnBrk="1"/>
          <a:r>
            <a:rPr lang="en-US" altLang="ko-KR" dirty="0"/>
            <a:t> </a:t>
          </a:r>
          <a:r>
            <a:rPr lang="ko-KR" altLang="en-US" dirty="0"/>
            <a:t>총 </a:t>
          </a:r>
          <a:r>
            <a:rPr lang="en-US" altLang="ko-KR" dirty="0"/>
            <a:t>: 12</a:t>
          </a:r>
          <a:r>
            <a:rPr lang="ko-KR" altLang="en-US" dirty="0"/>
            <a:t>명</a:t>
          </a:r>
        </a:p>
      </dgm:t>
    </dgm:pt>
    <dgm:pt modelId="{E9569575-2DC6-4C9F-BDE5-E0BC3AFA697E}" type="parTrans" cxnId="{F4518933-EE9B-4DF8-B66E-AF99648EEF72}">
      <dgm:prSet/>
      <dgm:spPr/>
      <dgm:t>
        <a:bodyPr/>
        <a:lstStyle/>
        <a:p>
          <a:pPr latinLnBrk="1"/>
          <a:endParaRPr lang="ko-KR" altLang="en-US"/>
        </a:p>
      </dgm:t>
    </dgm:pt>
    <dgm:pt modelId="{B3B527B3-81AC-4185-9F05-6372F4FF1A43}" type="sibTrans" cxnId="{F4518933-EE9B-4DF8-B66E-AF99648EEF72}">
      <dgm:prSet/>
      <dgm:spPr/>
      <dgm:t>
        <a:bodyPr/>
        <a:lstStyle/>
        <a:p>
          <a:pPr latinLnBrk="1"/>
          <a:endParaRPr lang="ko-KR" altLang="en-US"/>
        </a:p>
      </dgm:t>
    </dgm:pt>
    <dgm:pt modelId="{ECDCF243-4738-4F49-9A6E-65EDFAEE0CE0}" type="pres">
      <dgm:prSet presAssocID="{0DFF083A-B124-4182-A89A-D1C9CCC20E7B}" presName="diagram" presStyleCnt="0">
        <dgm:presLayoutVars>
          <dgm:dir/>
          <dgm:resizeHandles val="exact"/>
        </dgm:presLayoutVars>
      </dgm:prSet>
      <dgm:spPr/>
    </dgm:pt>
    <dgm:pt modelId="{599D5A8B-8D06-49B4-989D-B96629F455EB}" type="pres">
      <dgm:prSet presAssocID="{B27C9184-ECA9-4EC8-BD77-6973F78204B9}" presName="node" presStyleLbl="node1" presStyleIdx="0" presStyleCnt="5">
        <dgm:presLayoutVars>
          <dgm:bulletEnabled val="1"/>
        </dgm:presLayoutVars>
      </dgm:prSet>
      <dgm:spPr/>
    </dgm:pt>
    <dgm:pt modelId="{82D9F7D2-C881-4675-88BB-9A25AE115230}" type="pres">
      <dgm:prSet presAssocID="{CEAF6544-7D81-4DFA-9037-A7CDBFE711E0}" presName="sibTrans" presStyleCnt="0"/>
      <dgm:spPr/>
    </dgm:pt>
    <dgm:pt modelId="{31978C90-E2C2-46B8-8C83-FD2F3802B7A2}" type="pres">
      <dgm:prSet presAssocID="{79854472-359E-4E3F-8974-D8C637921FD0}" presName="node" presStyleLbl="node1" presStyleIdx="1" presStyleCnt="5">
        <dgm:presLayoutVars>
          <dgm:bulletEnabled val="1"/>
        </dgm:presLayoutVars>
      </dgm:prSet>
      <dgm:spPr/>
    </dgm:pt>
    <dgm:pt modelId="{0DEE1C83-6CAF-455A-8BDB-18A54D30B45B}" type="pres">
      <dgm:prSet presAssocID="{CABB2506-4588-4207-9BFE-2251A98B0E21}" presName="sibTrans" presStyleCnt="0"/>
      <dgm:spPr/>
    </dgm:pt>
    <dgm:pt modelId="{F3646005-7841-4182-BCB4-A14258615B25}" type="pres">
      <dgm:prSet presAssocID="{4604F518-7FC0-4E96-829D-F84A5BE5CF68}" presName="node" presStyleLbl="node1" presStyleIdx="2" presStyleCnt="5">
        <dgm:presLayoutVars>
          <dgm:bulletEnabled val="1"/>
        </dgm:presLayoutVars>
      </dgm:prSet>
      <dgm:spPr/>
    </dgm:pt>
    <dgm:pt modelId="{1315AA90-3703-4D9E-9A5B-7ACDD12A92BB}" type="pres">
      <dgm:prSet presAssocID="{CF9BC0A9-442E-4360-AB3A-D8242166AE39}" presName="sibTrans" presStyleCnt="0"/>
      <dgm:spPr/>
    </dgm:pt>
    <dgm:pt modelId="{DB1B7B5A-9EAB-4CFC-A360-4C1C9615B05F}" type="pres">
      <dgm:prSet presAssocID="{03828E55-EBE1-49DF-AE2C-ED0EC61233DB}" presName="node" presStyleLbl="node1" presStyleIdx="3" presStyleCnt="5">
        <dgm:presLayoutVars>
          <dgm:bulletEnabled val="1"/>
        </dgm:presLayoutVars>
      </dgm:prSet>
      <dgm:spPr/>
    </dgm:pt>
    <dgm:pt modelId="{C75B5833-A548-4FB3-B56F-BB25691727C3}" type="pres">
      <dgm:prSet presAssocID="{BA501D9D-A0B4-4B89-A891-EBC7BE0FF602}" presName="sibTrans" presStyleCnt="0"/>
      <dgm:spPr/>
    </dgm:pt>
    <dgm:pt modelId="{A3D1E901-25F0-475E-B52E-C6EA9909FF2B}" type="pres">
      <dgm:prSet presAssocID="{99D2C403-024B-4C0D-ABD7-103F1C9BEDAB}" presName="node" presStyleLbl="node1" presStyleIdx="4" presStyleCnt="5">
        <dgm:presLayoutVars>
          <dgm:bulletEnabled val="1"/>
        </dgm:presLayoutVars>
      </dgm:prSet>
      <dgm:spPr/>
    </dgm:pt>
  </dgm:ptLst>
  <dgm:cxnLst>
    <dgm:cxn modelId="{42F9BD15-A672-4930-AB19-AE703C7F5BD3}" srcId="{03828E55-EBE1-49DF-AE2C-ED0EC61233DB}" destId="{1045FDB4-7DE7-4357-B96D-18BD116B293F}" srcOrd="0" destOrd="0" parTransId="{8A79E4B9-D92D-462A-AD56-EA1372B85940}" sibTransId="{A929FAA0-6B88-49F8-AC21-4B4B8186DB0E}"/>
    <dgm:cxn modelId="{5A055018-3C92-4F92-9C45-74D06BE1B399}" type="presOf" srcId="{1045FDB4-7DE7-4357-B96D-18BD116B293F}" destId="{DB1B7B5A-9EAB-4CFC-A360-4C1C9615B05F}" srcOrd="0" destOrd="1" presId="urn:microsoft.com/office/officeart/2005/8/layout/default"/>
    <dgm:cxn modelId="{915FE51A-5774-466E-B628-FC5087215FF3}" srcId="{99D2C403-024B-4C0D-ABD7-103F1C9BEDAB}" destId="{3155D4D6-D693-4672-9602-383E10C223AD}" srcOrd="2" destOrd="0" parTransId="{0AF42E0C-66D9-4B63-A8B5-56B1DCC0C8F9}" sibTransId="{1A32495D-46D2-441D-84AB-837020202F2C}"/>
    <dgm:cxn modelId="{4163EF1D-B664-47BF-9177-98D8629AC9AD}" type="presOf" srcId="{41E3781A-905F-4737-A4A4-DB22909C7A9C}" destId="{DB1B7B5A-9EAB-4CFC-A360-4C1C9615B05F}" srcOrd="0" destOrd="2" presId="urn:microsoft.com/office/officeart/2005/8/layout/default"/>
    <dgm:cxn modelId="{B4FDBC1F-9EE8-4448-A5B1-436892FD9D31}" srcId="{4604F518-7FC0-4E96-829D-F84A5BE5CF68}" destId="{7F39C14A-0B4D-441A-970E-8F1568B549C1}" srcOrd="2" destOrd="0" parTransId="{F993E228-BC83-4370-94D4-8F597D4939AE}" sibTransId="{C69FB535-2137-4CD9-8D9B-43C82F888EE7}"/>
    <dgm:cxn modelId="{2DFFAE24-D9C3-4C84-A856-821D5B6FEA37}" type="presOf" srcId="{D08C8649-975D-4096-93FE-5F4CD96A84ED}" destId="{A3D1E901-25F0-475E-B52E-C6EA9909FF2B}" srcOrd="0" destOrd="1" presId="urn:microsoft.com/office/officeart/2005/8/layout/default"/>
    <dgm:cxn modelId="{4C22E324-AFCC-4B5A-9141-75D7A3283B20}" srcId="{99D2C403-024B-4C0D-ABD7-103F1C9BEDAB}" destId="{625749B7-38D4-4618-9A32-BBB1DA2D404F}" srcOrd="3" destOrd="0" parTransId="{D364E86D-1D74-4C97-AF9D-B1CFFBD55B51}" sibTransId="{18B57560-8527-49D8-B941-F62099CC5286}"/>
    <dgm:cxn modelId="{3539302A-7BA4-4003-B7F4-CDF827B79D2A}" srcId="{0DFF083A-B124-4182-A89A-D1C9CCC20E7B}" destId="{79854472-359E-4E3F-8974-D8C637921FD0}" srcOrd="1" destOrd="0" parTransId="{52F48879-9589-4F0D-8C7D-7C64CC3C022A}" sibTransId="{CABB2506-4588-4207-9BFE-2251A98B0E21}"/>
    <dgm:cxn modelId="{E0398F30-56B8-4291-A186-FF92EE873474}" srcId="{0DFF083A-B124-4182-A89A-D1C9CCC20E7B}" destId="{4604F518-7FC0-4E96-829D-F84A5BE5CF68}" srcOrd="2" destOrd="0" parTransId="{72B68119-1FF4-47BE-8B48-8504BC62B129}" sibTransId="{CF9BC0A9-442E-4360-AB3A-D8242166AE39}"/>
    <dgm:cxn modelId="{EA703E33-8DD5-4883-A35E-1658120A5C58}" srcId="{03828E55-EBE1-49DF-AE2C-ED0EC61233DB}" destId="{41E3781A-905F-4737-A4A4-DB22909C7A9C}" srcOrd="1" destOrd="0" parTransId="{109ECFAE-D658-454B-B846-475387067F54}" sibTransId="{973ABBC5-1920-47DE-8C81-F26FC049481B}"/>
    <dgm:cxn modelId="{F4518933-EE9B-4DF8-B66E-AF99648EEF72}" srcId="{79854472-359E-4E3F-8974-D8C637921FD0}" destId="{824491AD-A648-474D-B3E5-73E5189E77B0}" srcOrd="2" destOrd="0" parTransId="{E9569575-2DC6-4C9F-BDE5-E0BC3AFA697E}" sibTransId="{B3B527B3-81AC-4185-9F05-6372F4FF1A43}"/>
    <dgm:cxn modelId="{FE70AB3D-1814-482A-BA3E-71C88F15C771}" type="presOf" srcId="{476C319D-70CC-4AD3-85F0-A29268E0BB16}" destId="{F3646005-7841-4182-BCB4-A14258615B25}" srcOrd="0" destOrd="2" presId="urn:microsoft.com/office/officeart/2005/8/layout/default"/>
    <dgm:cxn modelId="{83677E5E-09B5-4857-944E-B26670183C32}" type="presOf" srcId="{4604F518-7FC0-4E96-829D-F84A5BE5CF68}" destId="{F3646005-7841-4182-BCB4-A14258615B25}" srcOrd="0" destOrd="0" presId="urn:microsoft.com/office/officeart/2005/8/layout/default"/>
    <dgm:cxn modelId="{303CC061-6E90-4A19-AA05-372C73DD9C3D}" type="presOf" srcId="{FC6BFAF7-DE81-439B-B660-2536EA4D121D}" destId="{599D5A8B-8D06-49B4-989D-B96629F455EB}" srcOrd="0" destOrd="2" presId="urn:microsoft.com/office/officeart/2005/8/layout/default"/>
    <dgm:cxn modelId="{62739743-D7DD-4723-A839-30CD495F3D44}" srcId="{0DFF083A-B124-4182-A89A-D1C9CCC20E7B}" destId="{03828E55-EBE1-49DF-AE2C-ED0EC61233DB}" srcOrd="3" destOrd="0" parTransId="{6D6915AF-9A14-4260-8D40-0C217A0BAAF0}" sibTransId="{BA501D9D-A0B4-4B89-A891-EBC7BE0FF602}"/>
    <dgm:cxn modelId="{61B82367-C40E-4543-8337-673526E04AC2}" type="presOf" srcId="{84D4749A-A870-4941-9A5A-969C8A72CBB5}" destId="{DB1B7B5A-9EAB-4CFC-A360-4C1C9615B05F}" srcOrd="0" destOrd="4" presId="urn:microsoft.com/office/officeart/2005/8/layout/default"/>
    <dgm:cxn modelId="{68B4E94B-8273-4121-92C8-19D218CF10B9}" type="presOf" srcId="{79854472-359E-4E3F-8974-D8C637921FD0}" destId="{31978C90-E2C2-46B8-8C83-FD2F3802B7A2}" srcOrd="0" destOrd="0" presId="urn:microsoft.com/office/officeart/2005/8/layout/default"/>
    <dgm:cxn modelId="{F6F60A6C-1B8E-4869-B267-B7A3FCB030A1}" type="presOf" srcId="{7F39C14A-0B4D-441A-970E-8F1568B549C1}" destId="{F3646005-7841-4182-BCB4-A14258615B25}" srcOrd="0" destOrd="3" presId="urn:microsoft.com/office/officeart/2005/8/layout/default"/>
    <dgm:cxn modelId="{51B6546C-AA33-488C-9377-C564884C9780}" type="presOf" srcId="{03828E55-EBE1-49DF-AE2C-ED0EC61233DB}" destId="{DB1B7B5A-9EAB-4CFC-A360-4C1C9615B05F}" srcOrd="0" destOrd="0" presId="urn:microsoft.com/office/officeart/2005/8/layout/default"/>
    <dgm:cxn modelId="{3BAD2B4E-5B83-4A7C-B2F0-CBAB09D7B9F7}" type="presOf" srcId="{625749B7-38D4-4618-9A32-BBB1DA2D404F}" destId="{A3D1E901-25F0-475E-B52E-C6EA9909FF2B}" srcOrd="0" destOrd="4" presId="urn:microsoft.com/office/officeart/2005/8/layout/default"/>
    <dgm:cxn modelId="{D6447B6E-DCD1-44FF-A8BA-7593E074F0D5}" type="presOf" srcId="{54D4A4B4-B6A0-4781-86C6-94A774914F81}" destId="{31978C90-E2C2-46B8-8C83-FD2F3802B7A2}" srcOrd="0" destOrd="1" presId="urn:microsoft.com/office/officeart/2005/8/layout/default"/>
    <dgm:cxn modelId="{72842470-F75B-40F6-BF7F-6487E05409F6}" srcId="{0DFF083A-B124-4182-A89A-D1C9CCC20E7B}" destId="{99D2C403-024B-4C0D-ABD7-103F1C9BEDAB}" srcOrd="4" destOrd="0" parTransId="{FD52C197-5C86-4D0F-9004-B8F012622AF4}" sibTransId="{C8FC1361-32B9-4E9A-B046-8188274C2D36}"/>
    <dgm:cxn modelId="{34208F54-4D39-4F13-9478-237AF33738C5}" type="presOf" srcId="{99D2C403-024B-4C0D-ABD7-103F1C9BEDAB}" destId="{A3D1E901-25F0-475E-B52E-C6EA9909FF2B}" srcOrd="0" destOrd="0" presId="urn:microsoft.com/office/officeart/2005/8/layout/default"/>
    <dgm:cxn modelId="{70EEBC75-4B6B-4E24-8F2B-017CA542734E}" srcId="{79854472-359E-4E3F-8974-D8C637921FD0}" destId="{9762458E-A42A-4C4E-8EEB-2F87C775984D}" srcOrd="1" destOrd="0" parTransId="{37A6B746-56C4-4C47-BF2A-2BE0B43A4F11}" sibTransId="{DBB4B01F-E5BA-486B-B4B6-83AC51403A4E}"/>
    <dgm:cxn modelId="{714DE27F-F49E-4DEF-B2BD-EF67F39E1695}" type="presOf" srcId="{9762458E-A42A-4C4E-8EEB-2F87C775984D}" destId="{31978C90-E2C2-46B8-8C83-FD2F3802B7A2}" srcOrd="0" destOrd="2" presId="urn:microsoft.com/office/officeart/2005/8/layout/default"/>
    <dgm:cxn modelId="{0AFD0080-4FA0-4BBC-9978-90FE2CBFF972}" type="presOf" srcId="{B27C9184-ECA9-4EC8-BD77-6973F78204B9}" destId="{599D5A8B-8D06-49B4-989D-B96629F455EB}" srcOrd="0" destOrd="0" presId="urn:microsoft.com/office/officeart/2005/8/layout/default"/>
    <dgm:cxn modelId="{AD36E380-7042-4342-8450-B5E911687B75}" type="presOf" srcId="{0DFF083A-B124-4182-A89A-D1C9CCC20E7B}" destId="{ECDCF243-4738-4F49-9A6E-65EDFAEE0CE0}" srcOrd="0" destOrd="0" presId="urn:microsoft.com/office/officeart/2005/8/layout/default"/>
    <dgm:cxn modelId="{E5A69B94-1098-4001-8492-486C63C048E4}" type="presOf" srcId="{6919E6DB-37CA-4D9F-91E3-9B82DE982DBE}" destId="{599D5A8B-8D06-49B4-989D-B96629F455EB}" srcOrd="0" destOrd="1" presId="urn:microsoft.com/office/officeart/2005/8/layout/default"/>
    <dgm:cxn modelId="{E852CC95-EAAB-4B03-934B-985E26243558}" srcId="{03828E55-EBE1-49DF-AE2C-ED0EC61233DB}" destId="{84D4749A-A870-4941-9A5A-969C8A72CBB5}" srcOrd="3" destOrd="0" parTransId="{AD44F0BB-1A26-41FF-A30D-ADD10EC9DD47}" sibTransId="{A0172647-A279-41C7-A167-76AC67FD1000}"/>
    <dgm:cxn modelId="{AB604D98-509D-496F-BD68-D8BE657DE9D8}" type="presOf" srcId="{8FD55A49-E880-4028-84A0-85EA7BF5A494}" destId="{DB1B7B5A-9EAB-4CFC-A360-4C1C9615B05F}" srcOrd="0" destOrd="3" presId="urn:microsoft.com/office/officeart/2005/8/layout/default"/>
    <dgm:cxn modelId="{E947659F-F493-494F-88D1-F035FDB61CFF}" srcId="{4604F518-7FC0-4E96-829D-F84A5BE5CF68}" destId="{1E8669F5-2BA0-4280-B80A-5E39440BB4D9}" srcOrd="0" destOrd="0" parTransId="{09571B2C-DFE0-4F1B-B160-11CC012CEE11}" sibTransId="{E125AA61-43F3-476D-9C6C-40564EFF8285}"/>
    <dgm:cxn modelId="{BE2705AD-BEEB-438D-B979-0DFD8CD046FD}" srcId="{B27C9184-ECA9-4EC8-BD77-6973F78204B9}" destId="{FC6BFAF7-DE81-439B-B660-2536EA4D121D}" srcOrd="1" destOrd="0" parTransId="{E3550AAA-7AB9-4C45-AFD8-969C3AC69B3C}" sibTransId="{BE3111C8-B6EC-429F-A87C-E3BCA50DAA38}"/>
    <dgm:cxn modelId="{E269DFAF-8DAB-4B3F-A857-6AF70BB9CDD3}" srcId="{79854472-359E-4E3F-8974-D8C637921FD0}" destId="{54D4A4B4-B6A0-4781-86C6-94A774914F81}" srcOrd="0" destOrd="0" parTransId="{71BD466D-0A27-4200-86C1-09231C9E5B18}" sibTransId="{12760B68-46AC-4B44-A17D-A2B296679BEA}"/>
    <dgm:cxn modelId="{82DE14B8-E908-45BC-820C-50D58FF92F63}" type="presOf" srcId="{2B891FA1-E4BB-486C-BA6C-ED535E41A288}" destId="{A3D1E901-25F0-475E-B52E-C6EA9909FF2B}" srcOrd="0" destOrd="2" presId="urn:microsoft.com/office/officeart/2005/8/layout/default"/>
    <dgm:cxn modelId="{3D61E5C6-4680-40AC-B543-BE609B3C803C}" type="presOf" srcId="{824491AD-A648-474D-B3E5-73E5189E77B0}" destId="{31978C90-E2C2-46B8-8C83-FD2F3802B7A2}" srcOrd="0" destOrd="3" presId="urn:microsoft.com/office/officeart/2005/8/layout/default"/>
    <dgm:cxn modelId="{9A8BA2C9-6487-4E5B-8091-7AAAEE7ABEBE}" srcId="{4604F518-7FC0-4E96-829D-F84A5BE5CF68}" destId="{476C319D-70CC-4AD3-85F0-A29268E0BB16}" srcOrd="1" destOrd="0" parTransId="{45405856-5DE5-488B-B629-275AE93CBC07}" sibTransId="{62AD27EE-9A07-4870-ACE7-94ECBD7740DD}"/>
    <dgm:cxn modelId="{2ABB98CA-CF0B-4017-8997-B428E7CC592F}" type="presOf" srcId="{3155D4D6-D693-4672-9602-383E10C223AD}" destId="{A3D1E901-25F0-475E-B52E-C6EA9909FF2B}" srcOrd="0" destOrd="3" presId="urn:microsoft.com/office/officeart/2005/8/layout/default"/>
    <dgm:cxn modelId="{31AD81CE-364C-4A51-B36D-154582A39C19}" srcId="{99D2C403-024B-4C0D-ABD7-103F1C9BEDAB}" destId="{D08C8649-975D-4096-93FE-5F4CD96A84ED}" srcOrd="0" destOrd="0" parTransId="{ED9E619B-83EF-4145-9A06-0D25314AB9E1}" sibTransId="{E597B95D-F137-4B66-A710-FC5D3640A0D2}"/>
    <dgm:cxn modelId="{E98ABFD8-ABDC-42B8-9C4C-2F838374F091}" srcId="{0DFF083A-B124-4182-A89A-D1C9CCC20E7B}" destId="{B27C9184-ECA9-4EC8-BD77-6973F78204B9}" srcOrd="0" destOrd="0" parTransId="{1F14CEE3-6177-497C-A760-591BE37335E8}" sibTransId="{CEAF6544-7D81-4DFA-9037-A7CDBFE711E0}"/>
    <dgm:cxn modelId="{AE943BDF-2871-4809-9AFB-C0725F4B6FE2}" type="presOf" srcId="{1E8669F5-2BA0-4280-B80A-5E39440BB4D9}" destId="{F3646005-7841-4182-BCB4-A14258615B25}" srcOrd="0" destOrd="1" presId="urn:microsoft.com/office/officeart/2005/8/layout/default"/>
    <dgm:cxn modelId="{B7D2CCE6-E6F0-4EC1-9FF6-36CF44AAEDB2}" srcId="{B27C9184-ECA9-4EC8-BD77-6973F78204B9}" destId="{6919E6DB-37CA-4D9F-91E3-9B82DE982DBE}" srcOrd="0" destOrd="0" parTransId="{7D207BD3-6469-486A-A5EE-11F49E093628}" sibTransId="{0CAA94EE-9C23-4175-871A-0ECE1B22F752}"/>
    <dgm:cxn modelId="{781325E7-08E3-4F37-BA80-272FCBF39883}" srcId="{99D2C403-024B-4C0D-ABD7-103F1C9BEDAB}" destId="{2B891FA1-E4BB-486C-BA6C-ED535E41A288}" srcOrd="1" destOrd="0" parTransId="{E83DDB53-F424-4DAF-AC10-74EF82325A5E}" sibTransId="{C553F0CC-EBC0-431D-9BA7-19F47B5D47CF}"/>
    <dgm:cxn modelId="{5B0AC4F6-2AD3-4701-A3C3-2437935F10ED}" srcId="{03828E55-EBE1-49DF-AE2C-ED0EC61233DB}" destId="{8FD55A49-E880-4028-84A0-85EA7BF5A494}" srcOrd="2" destOrd="0" parTransId="{7C8817ED-7286-40ED-B01C-13BCF1F33199}" sibTransId="{C80B16D9-0971-49BD-895D-266BDE1AC147}"/>
    <dgm:cxn modelId="{A8CDCDED-2684-4416-8F28-7CC19CFE561E}" type="presParOf" srcId="{ECDCF243-4738-4F49-9A6E-65EDFAEE0CE0}" destId="{599D5A8B-8D06-49B4-989D-B96629F455EB}" srcOrd="0" destOrd="0" presId="urn:microsoft.com/office/officeart/2005/8/layout/default"/>
    <dgm:cxn modelId="{C34077B0-6F67-4312-9F34-C45A8696CFBC}" type="presParOf" srcId="{ECDCF243-4738-4F49-9A6E-65EDFAEE0CE0}" destId="{82D9F7D2-C881-4675-88BB-9A25AE115230}" srcOrd="1" destOrd="0" presId="urn:microsoft.com/office/officeart/2005/8/layout/default"/>
    <dgm:cxn modelId="{9E286B0C-F857-400F-918F-D4906DDA2104}" type="presParOf" srcId="{ECDCF243-4738-4F49-9A6E-65EDFAEE0CE0}" destId="{31978C90-E2C2-46B8-8C83-FD2F3802B7A2}" srcOrd="2" destOrd="0" presId="urn:microsoft.com/office/officeart/2005/8/layout/default"/>
    <dgm:cxn modelId="{EEA776B5-31A3-4E33-AA6D-390741588793}" type="presParOf" srcId="{ECDCF243-4738-4F49-9A6E-65EDFAEE0CE0}" destId="{0DEE1C83-6CAF-455A-8BDB-18A54D30B45B}" srcOrd="3" destOrd="0" presId="urn:microsoft.com/office/officeart/2005/8/layout/default"/>
    <dgm:cxn modelId="{F315E8B1-1F6D-41E5-8DCC-F77D60318579}" type="presParOf" srcId="{ECDCF243-4738-4F49-9A6E-65EDFAEE0CE0}" destId="{F3646005-7841-4182-BCB4-A14258615B25}" srcOrd="4" destOrd="0" presId="urn:microsoft.com/office/officeart/2005/8/layout/default"/>
    <dgm:cxn modelId="{895D6927-B252-4D6C-9E9A-782195F03EC5}" type="presParOf" srcId="{ECDCF243-4738-4F49-9A6E-65EDFAEE0CE0}" destId="{1315AA90-3703-4D9E-9A5B-7ACDD12A92BB}" srcOrd="5" destOrd="0" presId="urn:microsoft.com/office/officeart/2005/8/layout/default"/>
    <dgm:cxn modelId="{51C3AA4C-0BBC-4756-BA93-9C3B871455F0}" type="presParOf" srcId="{ECDCF243-4738-4F49-9A6E-65EDFAEE0CE0}" destId="{DB1B7B5A-9EAB-4CFC-A360-4C1C9615B05F}" srcOrd="6" destOrd="0" presId="urn:microsoft.com/office/officeart/2005/8/layout/default"/>
    <dgm:cxn modelId="{9B6C5B47-B151-4CB4-BD2E-D6DDD089C2B6}" type="presParOf" srcId="{ECDCF243-4738-4F49-9A6E-65EDFAEE0CE0}" destId="{C75B5833-A548-4FB3-B56F-BB25691727C3}" srcOrd="7" destOrd="0" presId="urn:microsoft.com/office/officeart/2005/8/layout/default"/>
    <dgm:cxn modelId="{CCE6B272-7F18-4F92-BD91-25BC679460C2}" type="presParOf" srcId="{ECDCF243-4738-4F49-9A6E-65EDFAEE0CE0}" destId="{A3D1E901-25F0-475E-B52E-C6EA9909FF2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DDEAAE-DE55-45A3-A4F7-3874E0140D37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 rtlCol="0"/>
        <a:lstStyle/>
        <a:p>
          <a:pPr rtl="0"/>
          <a:endParaRPr lang="en-US"/>
        </a:p>
      </dgm:t>
    </dgm:pt>
    <dgm:pt modelId="{E4D23657-D1E8-4B22-974B-8DC90813F51B}">
      <dgm:prSet phldrT="[Text]" custT="1"/>
      <dgm:spPr/>
      <dgm:t>
        <a:bodyPr rtlCol="0"/>
        <a:lstStyle/>
        <a:p>
          <a:pPr rtl="0"/>
          <a:r>
            <a:rPr lang="ko-KR" altLang="en-US" sz="1400" dirty="0">
              <a:latin typeface="맑은 고딕" panose="020B0503020000020004" pitchFamily="50" charset="-127"/>
              <a:ea typeface="맑은 고딕" panose="020B0503020000020004" pitchFamily="50" charset="-127"/>
            </a:rPr>
            <a:t>실제적 자료 제시</a:t>
          </a:r>
          <a:endParaRPr lang="en-US" altLang="ko-KR" sz="1400" dirty="0">
            <a:latin typeface="맑은 고딕" panose="020B0503020000020004" pitchFamily="50" charset="-127"/>
            <a:ea typeface="맑은 고딕" panose="020B0503020000020004" pitchFamily="50" charset="-127"/>
          </a:endParaRPr>
        </a:p>
        <a:p>
          <a:pPr rtl="0"/>
          <a:r>
            <a:rPr lang="ko-KR" altLang="en-US" sz="1400" dirty="0">
              <a:latin typeface="맑은 고딕" panose="020B0503020000020004" pitchFamily="50" charset="-127"/>
              <a:ea typeface="맑은 고딕" panose="020B0503020000020004" pitchFamily="50" charset="-127"/>
            </a:rPr>
            <a:t>자신의 경험 이야기 </a:t>
          </a:r>
          <a:endParaRPr lang="en-US" altLang="ko-KR" sz="1400" dirty="0">
            <a:latin typeface="맑은 고딕" panose="020B0503020000020004" pitchFamily="50" charset="-127"/>
            <a:ea typeface="맑은 고딕" panose="020B0503020000020004" pitchFamily="50" charset="-127"/>
          </a:endParaRPr>
        </a:p>
        <a:p>
          <a:pPr rtl="0"/>
          <a:r>
            <a:rPr lang="ko-KR" altLang="en-US" sz="1400" dirty="0">
              <a:latin typeface="맑은 고딕" panose="020B0503020000020004" pitchFamily="50" charset="-127"/>
              <a:ea typeface="맑은 고딕" panose="020B0503020000020004" pitchFamily="50" charset="-127"/>
            </a:rPr>
            <a:t>스키마 활용</a:t>
          </a:r>
          <a:endParaRPr lang="en-US" altLang="ko-KR" sz="1400" dirty="0">
            <a:latin typeface="맑은 고딕" panose="020B0503020000020004" pitchFamily="50" charset="-127"/>
            <a:ea typeface="맑은 고딕" panose="020B0503020000020004" pitchFamily="50" charset="-127"/>
          </a:endParaRPr>
        </a:p>
        <a:p>
          <a:pPr rtl="0"/>
          <a:r>
            <a:rPr lang="ko-KR" altLang="en-US" sz="1400" dirty="0">
              <a:latin typeface="맑은 고딕" panose="020B0503020000020004" pitchFamily="50" charset="-127"/>
              <a:ea typeface="맑은 고딕" panose="020B0503020000020004" pitchFamily="50" charset="-127"/>
            </a:rPr>
            <a:t>관심</a:t>
          </a:r>
          <a:r>
            <a:rPr lang="en-US" altLang="ko-KR" sz="1400" dirty="0">
              <a:latin typeface="맑은 고딕" panose="020B0503020000020004" pitchFamily="50" charset="-127"/>
              <a:ea typeface="맑은 고딕" panose="020B0503020000020004" pitchFamily="50" charset="-127"/>
            </a:rPr>
            <a:t>, </a:t>
          </a:r>
          <a:r>
            <a:rPr lang="ko-KR" altLang="en-US" sz="1400" dirty="0">
              <a:latin typeface="맑은 고딕" panose="020B0503020000020004" pitchFamily="50" charset="-127"/>
              <a:ea typeface="맑은 고딕" panose="020B0503020000020004" pitchFamily="50" charset="-127"/>
            </a:rPr>
            <a:t>흥미유발</a:t>
          </a:r>
          <a:endParaRPr lang="en-US" altLang="ko-KR" sz="1400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89EF0911-2234-42D0-AEF3-7FADAFD12999}" type="parTrans" cxnId="{99F95D8E-A851-4953-A3C5-9BF7753ED9FA}">
      <dgm:prSet/>
      <dgm:spPr/>
      <dgm:t>
        <a:bodyPr rtlCol="0"/>
        <a:lstStyle/>
        <a:p>
          <a:pPr rtl="0"/>
          <a:endParaRPr lang="en-US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529487B0-19AA-4AAC-8F83-CF2C113EB84D}" type="sibTrans" cxnId="{99F95D8E-A851-4953-A3C5-9BF7753ED9FA}">
      <dgm:prSet/>
      <dgm:spPr/>
      <dgm:t>
        <a:bodyPr rtlCol="0"/>
        <a:lstStyle/>
        <a:p>
          <a:pPr rtl="0"/>
          <a:endParaRPr lang="en-US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EF034794-D109-40B6-8FA2-8971C3123AB6}">
      <dgm:prSet phldrT="[Text]" custT="1"/>
      <dgm:spPr/>
      <dgm:t>
        <a:bodyPr rtlCol="0"/>
        <a:lstStyle/>
        <a:p>
          <a:pPr rtl="0"/>
          <a:r>
            <a:rPr lang="ko-KR" altLang="en-US" sz="1400" dirty="0">
              <a:latin typeface="맑은 고딕" panose="020B0503020000020004" pitchFamily="50" charset="-127"/>
              <a:ea typeface="맑은 고딕" panose="020B0503020000020004" pitchFamily="50" charset="-127"/>
            </a:rPr>
            <a:t>한국문화 </a:t>
          </a:r>
          <a:endParaRPr lang="en-US" altLang="ko-KR" sz="1400" dirty="0">
            <a:latin typeface="맑은 고딕" panose="020B0503020000020004" pitchFamily="50" charset="-127"/>
            <a:ea typeface="맑은 고딕" panose="020B0503020000020004" pitchFamily="50" charset="-127"/>
          </a:endParaRPr>
        </a:p>
        <a:p>
          <a:pPr rtl="0"/>
          <a:r>
            <a:rPr lang="ko-KR" altLang="en-US" sz="1400" dirty="0">
              <a:latin typeface="맑은 고딕" panose="020B0503020000020004" pitchFamily="50" charset="-127"/>
              <a:ea typeface="맑은 고딕" panose="020B0503020000020004" pitchFamily="50" charset="-127"/>
            </a:rPr>
            <a:t>다른 점</a:t>
          </a:r>
          <a:r>
            <a:rPr lang="en-US" altLang="ko-KR" sz="1400" dirty="0">
              <a:latin typeface="맑은 고딕" panose="020B0503020000020004" pitchFamily="50" charset="-127"/>
              <a:ea typeface="맑은 고딕" panose="020B0503020000020004" pitchFamily="50" charset="-127"/>
            </a:rPr>
            <a:t>, </a:t>
          </a:r>
          <a:r>
            <a:rPr lang="ko-KR" altLang="en-US" sz="1400" dirty="0">
              <a:latin typeface="맑은 고딕" panose="020B0503020000020004" pitchFamily="50" charset="-127"/>
              <a:ea typeface="맑은 고딕" panose="020B0503020000020004" pitchFamily="50" charset="-127"/>
            </a:rPr>
            <a:t>유사점 </a:t>
          </a:r>
          <a:endParaRPr lang="en-US" altLang="ko-KR" sz="1400" dirty="0">
            <a:latin typeface="맑은 고딕" panose="020B0503020000020004" pitchFamily="50" charset="-127"/>
            <a:ea typeface="맑은 고딕" panose="020B0503020000020004" pitchFamily="50" charset="-127"/>
          </a:endParaRPr>
        </a:p>
        <a:p>
          <a:pPr rtl="0"/>
          <a:br>
            <a:rPr lang="en-US" sz="1200" dirty="0">
              <a:latin typeface="맑은 고딕" panose="020B0503020000020004" pitchFamily="50" charset="-127"/>
              <a:ea typeface="맑은 고딕" panose="020B0503020000020004" pitchFamily="50" charset="-127"/>
            </a:rPr>
          </a:br>
          <a:r>
            <a:rPr lang="ko-KR" altLang="en-US" sz="1200" dirty="0">
              <a:latin typeface="맑은 고딕" panose="020B0503020000020004" pitchFamily="50" charset="-127"/>
              <a:ea typeface="맑은 고딕" panose="020B0503020000020004" pitchFamily="50" charset="-127"/>
            </a:rPr>
            <a:t>비교</a:t>
          </a:r>
          <a:r>
            <a:rPr lang="en-US" altLang="ko-KR" sz="1200" dirty="0">
              <a:latin typeface="맑은 고딕" panose="020B0503020000020004" pitchFamily="50" charset="-127"/>
              <a:ea typeface="맑은 고딕" panose="020B0503020000020004" pitchFamily="50" charset="-127"/>
            </a:rPr>
            <a:t>,</a:t>
          </a:r>
          <a:r>
            <a:rPr lang="ko-KR" altLang="en-US" sz="1200" dirty="0">
              <a:latin typeface="맑은 고딕" panose="020B0503020000020004" pitchFamily="50" charset="-127"/>
              <a:ea typeface="맑은 고딕" panose="020B0503020000020004" pitchFamily="50" charset="-127"/>
            </a:rPr>
            <a:t> 분석</a:t>
          </a:r>
          <a:r>
            <a:rPr lang="en-US" altLang="ko-KR" sz="1200" dirty="0">
              <a:latin typeface="맑은 고딕" panose="020B0503020000020004" pitchFamily="50" charset="-127"/>
              <a:ea typeface="맑은 고딕" panose="020B0503020000020004" pitchFamily="50" charset="-127"/>
            </a:rPr>
            <a:t>, </a:t>
          </a:r>
          <a:r>
            <a:rPr lang="ko-KR" altLang="en-US" sz="1200" dirty="0">
              <a:latin typeface="맑은 고딕" panose="020B0503020000020004" pitchFamily="50" charset="-127"/>
              <a:ea typeface="맑은 고딕" panose="020B0503020000020004" pitchFamily="50" charset="-127"/>
            </a:rPr>
            <a:t>이해</a:t>
          </a:r>
          <a:endParaRPr lang="en-US" altLang="ko-KR" sz="1200" dirty="0">
            <a:latin typeface="맑은 고딕" panose="020B0503020000020004" pitchFamily="50" charset="-127"/>
            <a:ea typeface="맑은 고딕" panose="020B0503020000020004" pitchFamily="50" charset="-127"/>
          </a:endParaRPr>
        </a:p>
        <a:p>
          <a:pPr rtl="0"/>
          <a:endParaRPr lang="ko" sz="1200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64D09C75-3D44-4CEF-9459-5C91DB44A9EA}" type="parTrans" cxnId="{80FF73C0-9BCD-436E-A85B-D6D7D322462C}">
      <dgm:prSet/>
      <dgm:spPr/>
      <dgm:t>
        <a:bodyPr rtlCol="0"/>
        <a:lstStyle/>
        <a:p>
          <a:pPr rtl="0"/>
          <a:endParaRPr lang="en-US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CDDFC891-FC62-4131-A642-2D94388BCCE2}" type="sibTrans" cxnId="{80FF73C0-9BCD-436E-A85B-D6D7D322462C}">
      <dgm:prSet/>
      <dgm:spPr/>
      <dgm:t>
        <a:bodyPr rtlCol="0"/>
        <a:lstStyle/>
        <a:p>
          <a:pPr rtl="0"/>
          <a:endParaRPr lang="en-US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15E11DBD-E9B5-4BCF-A56C-7AAE26CE30DC}">
      <dgm:prSet phldrT="[Text]" custT="1"/>
      <dgm:spPr/>
      <dgm:t>
        <a:bodyPr rtlCol="0"/>
        <a:lstStyle/>
        <a:p>
          <a:pPr rtl="0"/>
          <a:r>
            <a:rPr lang="ko-KR" altLang="en-US" sz="1400" dirty="0">
              <a:latin typeface="맑은 고딕" panose="020B0503020000020004" pitchFamily="50" charset="-127"/>
              <a:ea typeface="맑은 고딕" panose="020B0503020000020004" pitchFamily="50" charset="-127"/>
            </a:rPr>
            <a:t>역할극</a:t>
          </a:r>
          <a:endParaRPr lang="en-US" altLang="ko-KR" sz="1400" dirty="0">
            <a:latin typeface="맑은 고딕" panose="020B0503020000020004" pitchFamily="50" charset="-127"/>
            <a:ea typeface="맑은 고딕" panose="020B0503020000020004" pitchFamily="50" charset="-127"/>
          </a:endParaRPr>
        </a:p>
        <a:p>
          <a:pPr rtl="0"/>
          <a:r>
            <a:rPr lang="ko-KR" altLang="en-US" sz="1400" dirty="0">
              <a:latin typeface="맑은 고딕" panose="020B0503020000020004" pitchFamily="50" charset="-127"/>
              <a:ea typeface="맑은 고딕" panose="020B0503020000020004" pitchFamily="50" charset="-127"/>
            </a:rPr>
            <a:t>오감체험</a:t>
          </a:r>
          <a:endParaRPr lang="en-US" altLang="ko-KR" sz="1400" dirty="0">
            <a:latin typeface="맑은 고딕" panose="020B0503020000020004" pitchFamily="50" charset="-127"/>
            <a:ea typeface="맑은 고딕" panose="020B0503020000020004" pitchFamily="50" charset="-127"/>
          </a:endParaRPr>
        </a:p>
        <a:p>
          <a:pPr rtl="0"/>
          <a:r>
            <a:rPr lang="ko-KR" altLang="en-US" sz="1400" dirty="0">
              <a:latin typeface="맑은 고딕" panose="020B0503020000020004" pitchFamily="50" charset="-127"/>
              <a:ea typeface="맑은 고딕" panose="020B0503020000020004" pitchFamily="50" charset="-127"/>
            </a:rPr>
            <a:t>기억력향상</a:t>
          </a:r>
          <a:endParaRPr lang="en-US" altLang="ko-KR" sz="1400" dirty="0">
            <a:latin typeface="맑은 고딕" panose="020B0503020000020004" pitchFamily="50" charset="-127"/>
            <a:ea typeface="맑은 고딕" panose="020B0503020000020004" pitchFamily="50" charset="-127"/>
          </a:endParaRPr>
        </a:p>
        <a:p>
          <a:pPr rtl="0"/>
          <a:r>
            <a:rPr lang="ko-KR" altLang="en-US" sz="1400" dirty="0">
              <a:latin typeface="맑은 고딕" panose="020B0503020000020004" pitchFamily="50" charset="-127"/>
              <a:ea typeface="맑은 고딕" panose="020B0503020000020004" pitchFamily="50" charset="-127"/>
            </a:rPr>
            <a:t>문제해결능력</a:t>
          </a:r>
          <a:endParaRPr lang="en-US" altLang="ko-KR" sz="1400" dirty="0">
            <a:latin typeface="맑은 고딕" panose="020B0503020000020004" pitchFamily="50" charset="-127"/>
            <a:ea typeface="맑은 고딕" panose="020B0503020000020004" pitchFamily="50" charset="-127"/>
          </a:endParaRPr>
        </a:p>
        <a:p>
          <a:pPr rtl="0"/>
          <a:r>
            <a:rPr lang="ko-KR" altLang="en-US" sz="1400" dirty="0">
              <a:latin typeface="맑은 고딕" panose="020B0503020000020004" pitchFamily="50" charset="-127"/>
              <a:ea typeface="맑은 고딕" panose="020B0503020000020004" pitchFamily="50" charset="-127"/>
            </a:rPr>
            <a:t>말하기</a:t>
          </a:r>
          <a:r>
            <a:rPr lang="en-US" altLang="ko-KR" sz="1400" dirty="0">
              <a:latin typeface="맑은 고딕" panose="020B0503020000020004" pitchFamily="50" charset="-127"/>
              <a:ea typeface="맑은 고딕" panose="020B0503020000020004" pitchFamily="50" charset="-127"/>
            </a:rPr>
            <a:t>, </a:t>
          </a:r>
          <a:r>
            <a:rPr lang="ko-KR" altLang="en-US" sz="1400" dirty="0">
              <a:latin typeface="맑은 고딕" panose="020B0503020000020004" pitchFamily="50" charset="-127"/>
              <a:ea typeface="맑은 고딕" panose="020B0503020000020004" pitchFamily="50" charset="-127"/>
            </a:rPr>
            <a:t>듣기</a:t>
          </a:r>
          <a:endParaRPr lang="ko" sz="1400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B7B43D5B-12E9-44B1-B818-4B50F6AD3C0A}" type="parTrans" cxnId="{5E0737F0-6DE4-4885-BC59-82E10D617E50}">
      <dgm:prSet/>
      <dgm:spPr/>
      <dgm:t>
        <a:bodyPr rtlCol="0"/>
        <a:lstStyle/>
        <a:p>
          <a:pPr rtl="0"/>
          <a:endParaRPr lang="en-US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329BDEDB-415B-4AB3-B964-E819D0C56DBB}" type="sibTrans" cxnId="{5E0737F0-6DE4-4885-BC59-82E10D617E50}">
      <dgm:prSet/>
      <dgm:spPr/>
      <dgm:t>
        <a:bodyPr rtlCol="0"/>
        <a:lstStyle/>
        <a:p>
          <a:pPr rtl="0"/>
          <a:endParaRPr lang="en-US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778AA374-0E17-4AEA-8EB6-0C342D57D8D8}">
      <dgm:prSet phldrT="[Text]" custT="1"/>
      <dgm:spPr/>
      <dgm:t>
        <a:bodyPr rtlCol="0"/>
        <a:lstStyle/>
        <a:p>
          <a:pPr rtl="0"/>
          <a:r>
            <a:rPr lang="ko-KR" altLang="en-US" sz="1400" dirty="0">
              <a:latin typeface="맑은 고딕" panose="020B0503020000020004" pitchFamily="50" charset="-127"/>
              <a:ea typeface="맑은 고딕" panose="020B0503020000020004" pitchFamily="50" charset="-127"/>
            </a:rPr>
            <a:t>교재</a:t>
          </a:r>
          <a:endParaRPr lang="en-US" altLang="ko-KR" sz="1400" dirty="0">
            <a:latin typeface="맑은 고딕" panose="020B0503020000020004" pitchFamily="50" charset="-127"/>
            <a:ea typeface="맑은 고딕" panose="020B0503020000020004" pitchFamily="50" charset="-127"/>
          </a:endParaRPr>
        </a:p>
        <a:p>
          <a:pPr rtl="0"/>
          <a:r>
            <a:rPr lang="ko-KR" altLang="en-US" sz="1400" dirty="0">
              <a:latin typeface="맑은 고딕" panose="020B0503020000020004" pitchFamily="50" charset="-127"/>
              <a:ea typeface="맑은 고딕" panose="020B0503020000020004" pitchFamily="50" charset="-127"/>
            </a:rPr>
            <a:t>어휘 문형 표현익히기</a:t>
          </a:r>
          <a:endParaRPr lang="en-US" altLang="ko-KR" sz="1400" dirty="0">
            <a:latin typeface="맑은 고딕" panose="020B0503020000020004" pitchFamily="50" charset="-127"/>
            <a:ea typeface="맑은 고딕" panose="020B0503020000020004" pitchFamily="50" charset="-127"/>
          </a:endParaRPr>
        </a:p>
        <a:p>
          <a:pPr rtl="0"/>
          <a:r>
            <a:rPr lang="ko-KR" altLang="en-US" sz="1400" dirty="0">
              <a:latin typeface="맑은 고딕" panose="020B0503020000020004" pitchFamily="50" charset="-127"/>
              <a:ea typeface="맑은 고딕" panose="020B0503020000020004" pitchFamily="50" charset="-127"/>
            </a:rPr>
            <a:t>읽기</a:t>
          </a:r>
          <a:r>
            <a:rPr lang="en-US" altLang="ko-KR" sz="1400" dirty="0">
              <a:latin typeface="맑은 고딕" panose="020B0503020000020004" pitchFamily="50" charset="-127"/>
              <a:ea typeface="맑은 고딕" panose="020B0503020000020004" pitchFamily="50" charset="-127"/>
            </a:rPr>
            <a:t>, </a:t>
          </a:r>
          <a:r>
            <a:rPr lang="ko-KR" altLang="en-US" sz="1400" dirty="0">
              <a:latin typeface="맑은 고딕" panose="020B0503020000020004" pitchFamily="50" charset="-127"/>
              <a:ea typeface="맑은 고딕" panose="020B0503020000020004" pitchFamily="50" charset="-127"/>
            </a:rPr>
            <a:t>쓰기</a:t>
          </a:r>
          <a:endParaRPr lang="en-US" altLang="ko-KR" sz="1400" dirty="0">
            <a:latin typeface="맑은 고딕" panose="020B0503020000020004" pitchFamily="50" charset="-127"/>
            <a:ea typeface="맑은 고딕" panose="020B0503020000020004" pitchFamily="50" charset="-127"/>
          </a:endParaRPr>
        </a:p>
        <a:p>
          <a:pPr rtl="0"/>
          <a:endParaRPr lang="en-US" altLang="ko-KR" sz="1400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5E28F01D-9664-415C-A0CD-EBFDAB29426C}" type="parTrans" cxnId="{6F55886F-2AC8-4F4F-B328-821CB3A2117B}">
      <dgm:prSet/>
      <dgm:spPr/>
      <dgm:t>
        <a:bodyPr rtlCol="0"/>
        <a:lstStyle/>
        <a:p>
          <a:pPr rtl="0"/>
          <a:endParaRPr lang="en-US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1A604594-E883-4DA9-8A2A-16DFACE8640A}" type="sibTrans" cxnId="{6F55886F-2AC8-4F4F-B328-821CB3A2117B}">
      <dgm:prSet/>
      <dgm:spPr/>
      <dgm:t>
        <a:bodyPr rtlCol="0"/>
        <a:lstStyle/>
        <a:p>
          <a:pPr rtl="0"/>
          <a:endParaRPr lang="en-US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05F1A7D0-6E45-49DA-80B3-7FF4B8783E58}">
      <dgm:prSet phldrT="[Text]" custT="1"/>
      <dgm:spPr/>
      <dgm:t>
        <a:bodyPr rtlCol="0"/>
        <a:lstStyle/>
        <a:p>
          <a:pPr rtl="0"/>
          <a:r>
            <a:rPr lang="ko-KR" altLang="en-US" sz="1400" dirty="0">
              <a:latin typeface="맑은 고딕" panose="020B0503020000020004" pitchFamily="50" charset="-127"/>
              <a:ea typeface="맑은 고딕" panose="020B0503020000020004" pitchFamily="50" charset="-127"/>
            </a:rPr>
            <a:t>평가</a:t>
          </a:r>
          <a:endParaRPr lang="en-US" altLang="ko-KR" sz="1400" dirty="0">
            <a:latin typeface="맑은 고딕" panose="020B0503020000020004" pitchFamily="50" charset="-127"/>
            <a:ea typeface="맑은 고딕" panose="020B0503020000020004" pitchFamily="50" charset="-127"/>
          </a:endParaRPr>
        </a:p>
        <a:p>
          <a:pPr rtl="0"/>
          <a:r>
            <a:rPr lang="ko-KR" altLang="en-US" sz="1400" dirty="0">
              <a:latin typeface="맑은 고딕" panose="020B0503020000020004" pitchFamily="50" charset="-127"/>
              <a:ea typeface="맑은 고딕" panose="020B0503020000020004" pitchFamily="50" charset="-127"/>
            </a:rPr>
            <a:t>받아쓰기</a:t>
          </a:r>
          <a:r>
            <a:rPr lang="en-US" altLang="ko-KR" sz="1400" dirty="0">
              <a:latin typeface="맑은 고딕" panose="020B0503020000020004" pitchFamily="50" charset="-127"/>
              <a:ea typeface="맑은 고딕" panose="020B0503020000020004" pitchFamily="50" charset="-127"/>
            </a:rPr>
            <a:t>, ox</a:t>
          </a:r>
          <a:r>
            <a:rPr lang="ko-KR" altLang="en-US" sz="1400" dirty="0">
              <a:latin typeface="맑은 고딕" panose="020B0503020000020004" pitchFamily="50" charset="-127"/>
              <a:ea typeface="맑은 고딕" panose="020B0503020000020004" pitchFamily="50" charset="-127"/>
            </a:rPr>
            <a:t>퀴즈</a:t>
          </a:r>
          <a:endParaRPr lang="en-US" altLang="ko-KR" sz="1400" dirty="0">
            <a:latin typeface="맑은 고딕" panose="020B0503020000020004" pitchFamily="50" charset="-127"/>
            <a:ea typeface="맑은 고딕" panose="020B0503020000020004" pitchFamily="50" charset="-127"/>
          </a:endParaRPr>
        </a:p>
        <a:p>
          <a:pPr rtl="0"/>
          <a:r>
            <a:rPr lang="ko-KR" altLang="en-US" sz="1400" dirty="0">
              <a:latin typeface="맑은 고딕" panose="020B0503020000020004" pitchFamily="50" charset="-127"/>
              <a:ea typeface="맑은 고딕" panose="020B0503020000020004" pitchFamily="50" charset="-127"/>
            </a:rPr>
            <a:t>글짓기</a:t>
          </a:r>
          <a:r>
            <a:rPr lang="en-US" altLang="ko-KR" sz="1400" dirty="0">
              <a:latin typeface="맑은 고딕" panose="020B0503020000020004" pitchFamily="50" charset="-127"/>
              <a:ea typeface="맑은 고딕" panose="020B0503020000020004" pitchFamily="50" charset="-127"/>
            </a:rPr>
            <a:t>, </a:t>
          </a:r>
          <a:r>
            <a:rPr lang="ko-KR" altLang="en-US" sz="1400" dirty="0">
              <a:latin typeface="맑은 고딕" panose="020B0503020000020004" pitchFamily="50" charset="-127"/>
              <a:ea typeface="맑은 고딕" panose="020B0503020000020004" pitchFamily="50" charset="-127"/>
            </a:rPr>
            <a:t>말하기 프리젠테이션</a:t>
          </a:r>
          <a:endParaRPr lang="en-US" altLang="ko-KR" sz="1400" dirty="0">
            <a:latin typeface="맑은 고딕" panose="020B0503020000020004" pitchFamily="50" charset="-127"/>
            <a:ea typeface="맑은 고딕" panose="020B0503020000020004" pitchFamily="50" charset="-127"/>
          </a:endParaRPr>
        </a:p>
        <a:p>
          <a:pPr rtl="0"/>
          <a:r>
            <a:rPr lang="ko-KR" altLang="en-US" sz="1400" dirty="0">
              <a:latin typeface="맑은 고딕" panose="020B0503020000020004" pitchFamily="50" charset="-127"/>
              <a:ea typeface="맑은 고딕" panose="020B0503020000020004" pitchFamily="50" charset="-127"/>
            </a:rPr>
            <a:t>쓰기</a:t>
          </a:r>
          <a:endParaRPr lang="en-US" altLang="ko-KR" sz="1400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3ECE110E-B07E-4F19-B2DF-3E42E99B2E8D}" type="parTrans" cxnId="{33A927E1-3C94-4A92-8DB3-42886008240C}">
      <dgm:prSet/>
      <dgm:spPr/>
      <dgm:t>
        <a:bodyPr rtlCol="0"/>
        <a:lstStyle/>
        <a:p>
          <a:pPr rtl="0"/>
          <a:endParaRPr lang="en-US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47B1D0F3-117D-4CE7-9037-3F5A4995054A}" type="sibTrans" cxnId="{33A927E1-3C94-4A92-8DB3-42886008240C}">
      <dgm:prSet/>
      <dgm:spPr/>
      <dgm:t>
        <a:bodyPr rtlCol="0"/>
        <a:lstStyle/>
        <a:p>
          <a:pPr rtl="0"/>
          <a:endParaRPr lang="en-US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EB3CB291-E23A-4667-A32E-A640A76557A1}" type="pres">
      <dgm:prSet presAssocID="{41DDEAAE-DE55-45A3-A4F7-3874E0140D37}" presName="rootnode" presStyleCnt="0">
        <dgm:presLayoutVars>
          <dgm:chMax/>
          <dgm:chPref/>
          <dgm:dir/>
          <dgm:animLvl val="lvl"/>
        </dgm:presLayoutVars>
      </dgm:prSet>
      <dgm:spPr/>
    </dgm:pt>
    <dgm:pt modelId="{01035298-0CF7-4145-8EE2-24DBFEAF33BB}" type="pres">
      <dgm:prSet presAssocID="{E4D23657-D1E8-4B22-974B-8DC90813F51B}" presName="composite" presStyleCnt="0"/>
      <dgm:spPr/>
    </dgm:pt>
    <dgm:pt modelId="{21E1F518-1190-4883-914B-1FB66E6D3A63}" type="pres">
      <dgm:prSet presAssocID="{E4D23657-D1E8-4B22-974B-8DC90813F51B}" presName="LShape" presStyleLbl="alignNode1" presStyleIdx="0" presStyleCnt="9"/>
      <dgm:spPr/>
    </dgm:pt>
    <dgm:pt modelId="{80B372F1-8EF3-4532-ACC6-E65E1D63ACA2}" type="pres">
      <dgm:prSet presAssocID="{E4D23657-D1E8-4B22-974B-8DC90813F51B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B746139E-4627-4CCC-9299-5653D77ED24D}" type="pres">
      <dgm:prSet presAssocID="{E4D23657-D1E8-4B22-974B-8DC90813F51B}" presName="Triangle" presStyleLbl="alignNode1" presStyleIdx="1" presStyleCnt="9"/>
      <dgm:spPr/>
    </dgm:pt>
    <dgm:pt modelId="{780BC64D-2F67-498A-99F6-7EB28080D705}" type="pres">
      <dgm:prSet presAssocID="{529487B0-19AA-4AAC-8F83-CF2C113EB84D}" presName="sibTrans" presStyleCnt="0"/>
      <dgm:spPr/>
    </dgm:pt>
    <dgm:pt modelId="{68E230FA-2656-4C78-B827-58AFD214F445}" type="pres">
      <dgm:prSet presAssocID="{529487B0-19AA-4AAC-8F83-CF2C113EB84D}" presName="space" presStyleCnt="0"/>
      <dgm:spPr/>
    </dgm:pt>
    <dgm:pt modelId="{B07824BD-C1CB-4098-8E38-D3E1F721DF31}" type="pres">
      <dgm:prSet presAssocID="{EF034794-D109-40B6-8FA2-8971C3123AB6}" presName="composite" presStyleCnt="0"/>
      <dgm:spPr/>
    </dgm:pt>
    <dgm:pt modelId="{85769F8C-5820-4CB5-B01D-69A648973D8F}" type="pres">
      <dgm:prSet presAssocID="{EF034794-D109-40B6-8FA2-8971C3123AB6}" presName="LShape" presStyleLbl="alignNode1" presStyleIdx="2" presStyleCnt="9"/>
      <dgm:spPr/>
    </dgm:pt>
    <dgm:pt modelId="{18F7A15A-3ED1-4A32-B700-36B8D6BBE441}" type="pres">
      <dgm:prSet presAssocID="{EF034794-D109-40B6-8FA2-8971C3123AB6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F6F2BEFC-1674-4E8D-98FF-DE4432BB887C}" type="pres">
      <dgm:prSet presAssocID="{EF034794-D109-40B6-8FA2-8971C3123AB6}" presName="Triangle" presStyleLbl="alignNode1" presStyleIdx="3" presStyleCnt="9"/>
      <dgm:spPr/>
    </dgm:pt>
    <dgm:pt modelId="{E26373E0-D095-405B-9F4A-CC7FBB5BEBD2}" type="pres">
      <dgm:prSet presAssocID="{CDDFC891-FC62-4131-A642-2D94388BCCE2}" presName="sibTrans" presStyleCnt="0"/>
      <dgm:spPr/>
    </dgm:pt>
    <dgm:pt modelId="{8B10941C-73F0-477C-9F3D-EB0A4525ACBE}" type="pres">
      <dgm:prSet presAssocID="{CDDFC891-FC62-4131-A642-2D94388BCCE2}" presName="space" presStyleCnt="0"/>
      <dgm:spPr/>
    </dgm:pt>
    <dgm:pt modelId="{2489F161-D1CF-4A3D-8E95-6382395DC25B}" type="pres">
      <dgm:prSet presAssocID="{778AA374-0E17-4AEA-8EB6-0C342D57D8D8}" presName="composite" presStyleCnt="0"/>
      <dgm:spPr/>
    </dgm:pt>
    <dgm:pt modelId="{06EAFCDC-2041-4C37-BE64-7627BAA16382}" type="pres">
      <dgm:prSet presAssocID="{778AA374-0E17-4AEA-8EB6-0C342D57D8D8}" presName="LShape" presStyleLbl="alignNode1" presStyleIdx="4" presStyleCnt="9"/>
      <dgm:spPr/>
    </dgm:pt>
    <dgm:pt modelId="{AFC6068B-131B-444D-AF53-A5A2A6DC9AE7}" type="pres">
      <dgm:prSet presAssocID="{778AA374-0E17-4AEA-8EB6-0C342D57D8D8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F62C0D9F-BF11-4D63-A28B-80FA21343A28}" type="pres">
      <dgm:prSet presAssocID="{778AA374-0E17-4AEA-8EB6-0C342D57D8D8}" presName="Triangle" presStyleLbl="alignNode1" presStyleIdx="5" presStyleCnt="9"/>
      <dgm:spPr/>
    </dgm:pt>
    <dgm:pt modelId="{F5EC4F6A-2B4F-420C-9BEA-A14EFB832731}" type="pres">
      <dgm:prSet presAssocID="{1A604594-E883-4DA9-8A2A-16DFACE8640A}" presName="sibTrans" presStyleCnt="0"/>
      <dgm:spPr/>
    </dgm:pt>
    <dgm:pt modelId="{41DC2B0B-BD37-48C1-BB85-7F75AC60BB5F}" type="pres">
      <dgm:prSet presAssocID="{1A604594-E883-4DA9-8A2A-16DFACE8640A}" presName="space" presStyleCnt="0"/>
      <dgm:spPr/>
    </dgm:pt>
    <dgm:pt modelId="{DF2F85E9-6BAE-40EA-8F18-DAFCA3EFFB69}" type="pres">
      <dgm:prSet presAssocID="{15E11DBD-E9B5-4BCF-A56C-7AAE26CE30DC}" presName="composite" presStyleCnt="0"/>
      <dgm:spPr/>
    </dgm:pt>
    <dgm:pt modelId="{A5E67CF4-39ED-4CC8-A27F-E45EA5D3AC44}" type="pres">
      <dgm:prSet presAssocID="{15E11DBD-E9B5-4BCF-A56C-7AAE26CE30DC}" presName="LShape" presStyleLbl="alignNode1" presStyleIdx="6" presStyleCnt="9"/>
      <dgm:spPr/>
    </dgm:pt>
    <dgm:pt modelId="{F0124EB5-2136-46F3-B2F4-41A5196C24A0}" type="pres">
      <dgm:prSet presAssocID="{15E11DBD-E9B5-4BCF-A56C-7AAE26CE30DC}" presName="ParentText" presStyleLbl="revTx" presStyleIdx="3" presStyleCnt="5" custScaleY="96962">
        <dgm:presLayoutVars>
          <dgm:chMax val="0"/>
          <dgm:chPref val="0"/>
          <dgm:bulletEnabled val="1"/>
        </dgm:presLayoutVars>
      </dgm:prSet>
      <dgm:spPr/>
    </dgm:pt>
    <dgm:pt modelId="{D5E82CFA-3F05-41CB-A66C-3A904CCE06CE}" type="pres">
      <dgm:prSet presAssocID="{15E11DBD-E9B5-4BCF-A56C-7AAE26CE30DC}" presName="Triangle" presStyleLbl="alignNode1" presStyleIdx="7" presStyleCnt="9"/>
      <dgm:spPr/>
    </dgm:pt>
    <dgm:pt modelId="{F5574CB1-AC1C-4773-A4A7-C4CE14EF6374}" type="pres">
      <dgm:prSet presAssocID="{329BDEDB-415B-4AB3-B964-E819D0C56DBB}" presName="sibTrans" presStyleCnt="0"/>
      <dgm:spPr/>
    </dgm:pt>
    <dgm:pt modelId="{14FCF07D-F999-4928-B62C-1135C3080FD1}" type="pres">
      <dgm:prSet presAssocID="{329BDEDB-415B-4AB3-B964-E819D0C56DBB}" presName="space" presStyleCnt="0"/>
      <dgm:spPr/>
    </dgm:pt>
    <dgm:pt modelId="{D2C6C114-9E17-4E64-9FCF-9C4365FE25B7}" type="pres">
      <dgm:prSet presAssocID="{05F1A7D0-6E45-49DA-80B3-7FF4B8783E58}" presName="composite" presStyleCnt="0"/>
      <dgm:spPr/>
    </dgm:pt>
    <dgm:pt modelId="{BA06DEFD-3E20-41CA-8CC7-585BE7A02A00}" type="pres">
      <dgm:prSet presAssocID="{05F1A7D0-6E45-49DA-80B3-7FF4B8783E58}" presName="LShape" presStyleLbl="alignNode1" presStyleIdx="8" presStyleCnt="9"/>
      <dgm:spPr/>
    </dgm:pt>
    <dgm:pt modelId="{D81336A4-814F-45EF-B582-2466B0D2E2A7}" type="pres">
      <dgm:prSet presAssocID="{05F1A7D0-6E45-49DA-80B3-7FF4B8783E58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8C61F83A-1A87-4656-94EB-56CE4750F49D}" type="presOf" srcId="{778AA374-0E17-4AEA-8EB6-0C342D57D8D8}" destId="{AFC6068B-131B-444D-AF53-A5A2A6DC9AE7}" srcOrd="0" destOrd="0" presId="urn:microsoft.com/office/officeart/2009/3/layout/StepUpProcess"/>
    <dgm:cxn modelId="{8658465E-1131-4E72-A522-8F2A05C09108}" type="presOf" srcId="{05F1A7D0-6E45-49DA-80B3-7FF4B8783E58}" destId="{D81336A4-814F-45EF-B582-2466B0D2E2A7}" srcOrd="0" destOrd="0" presId="urn:microsoft.com/office/officeart/2009/3/layout/StepUpProcess"/>
    <dgm:cxn modelId="{6F55886F-2AC8-4F4F-B328-821CB3A2117B}" srcId="{41DDEAAE-DE55-45A3-A4F7-3874E0140D37}" destId="{778AA374-0E17-4AEA-8EB6-0C342D57D8D8}" srcOrd="2" destOrd="0" parTransId="{5E28F01D-9664-415C-A0CD-EBFDAB29426C}" sibTransId="{1A604594-E883-4DA9-8A2A-16DFACE8640A}"/>
    <dgm:cxn modelId="{99F95D8E-A851-4953-A3C5-9BF7753ED9FA}" srcId="{41DDEAAE-DE55-45A3-A4F7-3874E0140D37}" destId="{E4D23657-D1E8-4B22-974B-8DC90813F51B}" srcOrd="0" destOrd="0" parTransId="{89EF0911-2234-42D0-AEF3-7FADAFD12999}" sibTransId="{529487B0-19AA-4AAC-8F83-CF2C113EB84D}"/>
    <dgm:cxn modelId="{A5C86592-C0EA-4299-9152-E8DA4D76C97A}" type="presOf" srcId="{EF034794-D109-40B6-8FA2-8971C3123AB6}" destId="{18F7A15A-3ED1-4A32-B700-36B8D6BBE441}" srcOrd="0" destOrd="0" presId="urn:microsoft.com/office/officeart/2009/3/layout/StepUpProcess"/>
    <dgm:cxn modelId="{80FF73C0-9BCD-436E-A85B-D6D7D322462C}" srcId="{41DDEAAE-DE55-45A3-A4F7-3874E0140D37}" destId="{EF034794-D109-40B6-8FA2-8971C3123AB6}" srcOrd="1" destOrd="0" parTransId="{64D09C75-3D44-4CEF-9459-5C91DB44A9EA}" sibTransId="{CDDFC891-FC62-4131-A642-2D94388BCCE2}"/>
    <dgm:cxn modelId="{33A927E1-3C94-4A92-8DB3-42886008240C}" srcId="{41DDEAAE-DE55-45A3-A4F7-3874E0140D37}" destId="{05F1A7D0-6E45-49DA-80B3-7FF4B8783E58}" srcOrd="4" destOrd="0" parTransId="{3ECE110E-B07E-4F19-B2DF-3E42E99B2E8D}" sibTransId="{47B1D0F3-117D-4CE7-9037-3F5A4995054A}"/>
    <dgm:cxn modelId="{5E0737F0-6DE4-4885-BC59-82E10D617E50}" srcId="{41DDEAAE-DE55-45A3-A4F7-3874E0140D37}" destId="{15E11DBD-E9B5-4BCF-A56C-7AAE26CE30DC}" srcOrd="3" destOrd="0" parTransId="{B7B43D5B-12E9-44B1-B818-4B50F6AD3C0A}" sibTransId="{329BDEDB-415B-4AB3-B964-E819D0C56DBB}"/>
    <dgm:cxn modelId="{6112FDF2-3506-4748-A57E-F087DCC6B69D}" type="presOf" srcId="{15E11DBD-E9B5-4BCF-A56C-7AAE26CE30DC}" destId="{F0124EB5-2136-46F3-B2F4-41A5196C24A0}" srcOrd="0" destOrd="0" presId="urn:microsoft.com/office/officeart/2009/3/layout/StepUpProcess"/>
    <dgm:cxn modelId="{2607AFFA-E9F8-4160-9AE4-19F4DB2B71C9}" type="presOf" srcId="{41DDEAAE-DE55-45A3-A4F7-3874E0140D37}" destId="{EB3CB291-E23A-4667-A32E-A640A76557A1}" srcOrd="0" destOrd="0" presId="urn:microsoft.com/office/officeart/2009/3/layout/StepUpProcess"/>
    <dgm:cxn modelId="{682434FD-BBEB-4737-8280-5BC72D69857E}" type="presOf" srcId="{E4D23657-D1E8-4B22-974B-8DC90813F51B}" destId="{80B372F1-8EF3-4532-ACC6-E65E1D63ACA2}" srcOrd="0" destOrd="0" presId="urn:microsoft.com/office/officeart/2009/3/layout/StepUpProcess"/>
    <dgm:cxn modelId="{8A800A30-E1A8-4EAB-8553-35CB8AE99126}" type="presParOf" srcId="{EB3CB291-E23A-4667-A32E-A640A76557A1}" destId="{01035298-0CF7-4145-8EE2-24DBFEAF33BB}" srcOrd="0" destOrd="0" presId="urn:microsoft.com/office/officeart/2009/3/layout/StepUpProcess"/>
    <dgm:cxn modelId="{29B49FA9-F393-4888-BE7A-95D5801252FF}" type="presParOf" srcId="{01035298-0CF7-4145-8EE2-24DBFEAF33BB}" destId="{21E1F518-1190-4883-914B-1FB66E6D3A63}" srcOrd="0" destOrd="0" presId="urn:microsoft.com/office/officeart/2009/3/layout/StepUpProcess"/>
    <dgm:cxn modelId="{8B095708-4307-4FB4-814E-C0961A6051A2}" type="presParOf" srcId="{01035298-0CF7-4145-8EE2-24DBFEAF33BB}" destId="{80B372F1-8EF3-4532-ACC6-E65E1D63ACA2}" srcOrd="1" destOrd="0" presId="urn:microsoft.com/office/officeart/2009/3/layout/StepUpProcess"/>
    <dgm:cxn modelId="{0C125D60-CCD4-4335-A37E-39B0133F60BF}" type="presParOf" srcId="{01035298-0CF7-4145-8EE2-24DBFEAF33BB}" destId="{B746139E-4627-4CCC-9299-5653D77ED24D}" srcOrd="2" destOrd="0" presId="urn:microsoft.com/office/officeart/2009/3/layout/StepUpProcess"/>
    <dgm:cxn modelId="{AD1B42F1-7319-485E-A14E-87317BBEFEAE}" type="presParOf" srcId="{EB3CB291-E23A-4667-A32E-A640A76557A1}" destId="{780BC64D-2F67-498A-99F6-7EB28080D705}" srcOrd="1" destOrd="0" presId="urn:microsoft.com/office/officeart/2009/3/layout/StepUpProcess"/>
    <dgm:cxn modelId="{343A63E0-C5BA-4545-9859-A4B3516E3159}" type="presParOf" srcId="{780BC64D-2F67-498A-99F6-7EB28080D705}" destId="{68E230FA-2656-4C78-B827-58AFD214F445}" srcOrd="0" destOrd="0" presId="urn:microsoft.com/office/officeart/2009/3/layout/StepUpProcess"/>
    <dgm:cxn modelId="{7E9B4B06-33E5-4C89-83D3-3F92E279ED76}" type="presParOf" srcId="{EB3CB291-E23A-4667-A32E-A640A76557A1}" destId="{B07824BD-C1CB-4098-8E38-D3E1F721DF31}" srcOrd="2" destOrd="0" presId="urn:microsoft.com/office/officeart/2009/3/layout/StepUpProcess"/>
    <dgm:cxn modelId="{A2EE3EC9-37EA-4A35-AD44-78B886DA06DE}" type="presParOf" srcId="{B07824BD-C1CB-4098-8E38-D3E1F721DF31}" destId="{85769F8C-5820-4CB5-B01D-69A648973D8F}" srcOrd="0" destOrd="0" presId="urn:microsoft.com/office/officeart/2009/3/layout/StepUpProcess"/>
    <dgm:cxn modelId="{E4646DB3-E988-426B-9FA0-30869EDF9B46}" type="presParOf" srcId="{B07824BD-C1CB-4098-8E38-D3E1F721DF31}" destId="{18F7A15A-3ED1-4A32-B700-36B8D6BBE441}" srcOrd="1" destOrd="0" presId="urn:microsoft.com/office/officeart/2009/3/layout/StepUpProcess"/>
    <dgm:cxn modelId="{02ED205F-044D-4F92-A255-E686F193F9A5}" type="presParOf" srcId="{B07824BD-C1CB-4098-8E38-D3E1F721DF31}" destId="{F6F2BEFC-1674-4E8D-98FF-DE4432BB887C}" srcOrd="2" destOrd="0" presId="urn:microsoft.com/office/officeart/2009/3/layout/StepUpProcess"/>
    <dgm:cxn modelId="{ABCFDFEA-F23D-458C-AEB7-0F07F61D1123}" type="presParOf" srcId="{EB3CB291-E23A-4667-A32E-A640A76557A1}" destId="{E26373E0-D095-405B-9F4A-CC7FBB5BEBD2}" srcOrd="3" destOrd="0" presId="urn:microsoft.com/office/officeart/2009/3/layout/StepUpProcess"/>
    <dgm:cxn modelId="{1DD186A7-F9B4-461F-B587-B87FC2581A2B}" type="presParOf" srcId="{E26373E0-D095-405B-9F4A-CC7FBB5BEBD2}" destId="{8B10941C-73F0-477C-9F3D-EB0A4525ACBE}" srcOrd="0" destOrd="0" presId="urn:microsoft.com/office/officeart/2009/3/layout/StepUpProcess"/>
    <dgm:cxn modelId="{DC40D0D7-E774-449C-8CAF-E5E38B3324D1}" type="presParOf" srcId="{EB3CB291-E23A-4667-A32E-A640A76557A1}" destId="{2489F161-D1CF-4A3D-8E95-6382395DC25B}" srcOrd="4" destOrd="0" presId="urn:microsoft.com/office/officeart/2009/3/layout/StepUpProcess"/>
    <dgm:cxn modelId="{8DF2A048-F388-4707-8338-FDEFC11F55E4}" type="presParOf" srcId="{2489F161-D1CF-4A3D-8E95-6382395DC25B}" destId="{06EAFCDC-2041-4C37-BE64-7627BAA16382}" srcOrd="0" destOrd="0" presId="urn:microsoft.com/office/officeart/2009/3/layout/StepUpProcess"/>
    <dgm:cxn modelId="{884387F1-8C8F-4648-AE36-EA524E674E28}" type="presParOf" srcId="{2489F161-D1CF-4A3D-8E95-6382395DC25B}" destId="{AFC6068B-131B-444D-AF53-A5A2A6DC9AE7}" srcOrd="1" destOrd="0" presId="urn:microsoft.com/office/officeart/2009/3/layout/StepUpProcess"/>
    <dgm:cxn modelId="{879E4558-3FC6-4F36-93BE-D41AEF9EA8FA}" type="presParOf" srcId="{2489F161-D1CF-4A3D-8E95-6382395DC25B}" destId="{F62C0D9F-BF11-4D63-A28B-80FA21343A28}" srcOrd="2" destOrd="0" presId="urn:microsoft.com/office/officeart/2009/3/layout/StepUpProcess"/>
    <dgm:cxn modelId="{65A12392-96B9-4D93-864C-310AB1711B40}" type="presParOf" srcId="{EB3CB291-E23A-4667-A32E-A640A76557A1}" destId="{F5EC4F6A-2B4F-420C-9BEA-A14EFB832731}" srcOrd="5" destOrd="0" presId="urn:microsoft.com/office/officeart/2009/3/layout/StepUpProcess"/>
    <dgm:cxn modelId="{2316803B-A0B7-440C-A3A2-704AA48F02DD}" type="presParOf" srcId="{F5EC4F6A-2B4F-420C-9BEA-A14EFB832731}" destId="{41DC2B0B-BD37-48C1-BB85-7F75AC60BB5F}" srcOrd="0" destOrd="0" presId="urn:microsoft.com/office/officeart/2009/3/layout/StepUpProcess"/>
    <dgm:cxn modelId="{C7969364-B07D-45CB-86FD-22720DC1C2A8}" type="presParOf" srcId="{EB3CB291-E23A-4667-A32E-A640A76557A1}" destId="{DF2F85E9-6BAE-40EA-8F18-DAFCA3EFFB69}" srcOrd="6" destOrd="0" presId="urn:microsoft.com/office/officeart/2009/3/layout/StepUpProcess"/>
    <dgm:cxn modelId="{15DC78D8-ADA6-48E6-AD0E-9FA6CAFEF31F}" type="presParOf" srcId="{DF2F85E9-6BAE-40EA-8F18-DAFCA3EFFB69}" destId="{A5E67CF4-39ED-4CC8-A27F-E45EA5D3AC44}" srcOrd="0" destOrd="0" presId="urn:microsoft.com/office/officeart/2009/3/layout/StepUpProcess"/>
    <dgm:cxn modelId="{0EB165DB-16F4-4EF2-9518-EE3374479D68}" type="presParOf" srcId="{DF2F85E9-6BAE-40EA-8F18-DAFCA3EFFB69}" destId="{F0124EB5-2136-46F3-B2F4-41A5196C24A0}" srcOrd="1" destOrd="0" presId="urn:microsoft.com/office/officeart/2009/3/layout/StepUpProcess"/>
    <dgm:cxn modelId="{B1730052-315C-4754-83BB-E46E6D556017}" type="presParOf" srcId="{DF2F85E9-6BAE-40EA-8F18-DAFCA3EFFB69}" destId="{D5E82CFA-3F05-41CB-A66C-3A904CCE06CE}" srcOrd="2" destOrd="0" presId="urn:microsoft.com/office/officeart/2009/3/layout/StepUpProcess"/>
    <dgm:cxn modelId="{C6C9395C-CAC0-4C18-944C-FC02A02D1F2C}" type="presParOf" srcId="{EB3CB291-E23A-4667-A32E-A640A76557A1}" destId="{F5574CB1-AC1C-4773-A4A7-C4CE14EF6374}" srcOrd="7" destOrd="0" presId="urn:microsoft.com/office/officeart/2009/3/layout/StepUpProcess"/>
    <dgm:cxn modelId="{EECBB058-5CCF-4037-AC71-EEF69759DBC9}" type="presParOf" srcId="{F5574CB1-AC1C-4773-A4A7-C4CE14EF6374}" destId="{14FCF07D-F999-4928-B62C-1135C3080FD1}" srcOrd="0" destOrd="0" presId="urn:microsoft.com/office/officeart/2009/3/layout/StepUpProcess"/>
    <dgm:cxn modelId="{70789D52-3B7C-45A1-BB58-61BF344FDEEB}" type="presParOf" srcId="{EB3CB291-E23A-4667-A32E-A640A76557A1}" destId="{D2C6C114-9E17-4E64-9FCF-9C4365FE25B7}" srcOrd="8" destOrd="0" presId="urn:microsoft.com/office/officeart/2009/3/layout/StepUpProcess"/>
    <dgm:cxn modelId="{2FE91F80-8095-4B0C-B4C6-B9FBDBAC7E18}" type="presParOf" srcId="{D2C6C114-9E17-4E64-9FCF-9C4365FE25B7}" destId="{BA06DEFD-3E20-41CA-8CC7-585BE7A02A00}" srcOrd="0" destOrd="0" presId="urn:microsoft.com/office/officeart/2009/3/layout/StepUpProcess"/>
    <dgm:cxn modelId="{912CB3A2-CD9A-4D95-93E6-5984F8A0C57A}" type="presParOf" srcId="{D2C6C114-9E17-4E64-9FCF-9C4365FE25B7}" destId="{D81336A4-814F-45EF-B582-2466B0D2E2A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4E2183-E200-42B6-A878-BB1F5B260C2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B3A05B84-1019-4E96-90B8-B888D25F2685}">
      <dgm:prSet phldrT="[텍스트]"/>
      <dgm:spPr>
        <a:solidFill>
          <a:schemeClr val="accent3"/>
        </a:solidFill>
      </dgm:spPr>
      <dgm:t>
        <a:bodyPr/>
        <a:lstStyle/>
        <a:p>
          <a:pPr latinLnBrk="1"/>
          <a:r>
            <a:rPr lang="en-US" altLang="ko-KR" dirty="0"/>
            <a:t>1. </a:t>
          </a:r>
          <a:r>
            <a:rPr lang="ko-KR" altLang="en-US" dirty="0"/>
            <a:t>상황카드를 읽는다</a:t>
          </a:r>
          <a:r>
            <a:rPr lang="en-US" altLang="ko-KR" dirty="0"/>
            <a:t>. </a:t>
          </a:r>
        </a:p>
        <a:p>
          <a:pPr latinLnBrk="1"/>
          <a:r>
            <a:rPr lang="en-US" altLang="ko-KR" dirty="0"/>
            <a:t>2. </a:t>
          </a:r>
          <a:r>
            <a:rPr lang="ko-KR" altLang="en-US" dirty="0"/>
            <a:t>어떤 병원에  찾아 가야 하는지 답한다</a:t>
          </a:r>
          <a:r>
            <a:rPr lang="en-US" altLang="ko-KR" dirty="0"/>
            <a:t>.</a:t>
          </a:r>
        </a:p>
        <a:p>
          <a:pPr latinLnBrk="1"/>
          <a:r>
            <a:rPr lang="ko-KR" altLang="en-US" dirty="0"/>
            <a:t> 준비물</a:t>
          </a:r>
          <a:r>
            <a:rPr lang="en-US" altLang="ko-KR" dirty="0"/>
            <a:t>: </a:t>
          </a:r>
          <a:r>
            <a:rPr lang="ko-KR" altLang="en-US" dirty="0"/>
            <a:t>상황카드</a:t>
          </a:r>
        </a:p>
      </dgm:t>
    </dgm:pt>
    <dgm:pt modelId="{9D28DDC9-C332-41CE-A712-1BFC3F664855}" type="parTrans" cxnId="{E0A4B6BF-2024-4CA7-8430-07277AFFF6BA}">
      <dgm:prSet/>
      <dgm:spPr/>
      <dgm:t>
        <a:bodyPr/>
        <a:lstStyle/>
        <a:p>
          <a:pPr latinLnBrk="1"/>
          <a:endParaRPr lang="ko-KR" altLang="en-US"/>
        </a:p>
      </dgm:t>
    </dgm:pt>
    <dgm:pt modelId="{74B7E445-F530-4012-83D5-E8E99179EC95}" type="sibTrans" cxnId="{E0A4B6BF-2024-4CA7-8430-07277AFFF6BA}">
      <dgm:prSet/>
      <dgm:spPr/>
      <dgm:t>
        <a:bodyPr/>
        <a:lstStyle/>
        <a:p>
          <a:pPr latinLnBrk="1"/>
          <a:endParaRPr lang="ko-KR" altLang="en-US"/>
        </a:p>
      </dgm:t>
    </dgm:pt>
    <dgm:pt modelId="{3E37E667-3899-48B7-A488-822544EB3D1B}">
      <dgm:prSet phldrT="[텍스트]"/>
      <dgm:spPr/>
      <dgm:t>
        <a:bodyPr/>
        <a:lstStyle/>
        <a:p>
          <a:pPr latinLnBrk="1"/>
          <a:r>
            <a:rPr lang="ko-KR" altLang="en-US" dirty="0"/>
            <a:t>평가</a:t>
          </a:r>
          <a:r>
            <a:rPr lang="en-US" altLang="ko-KR" dirty="0"/>
            <a:t>- </a:t>
          </a:r>
          <a:r>
            <a:rPr lang="ko-KR" altLang="en-US" dirty="0"/>
            <a:t>안과</a:t>
          </a:r>
          <a:r>
            <a:rPr lang="en-US" altLang="ko-KR" dirty="0"/>
            <a:t>, </a:t>
          </a:r>
          <a:r>
            <a:rPr lang="ko-KR" altLang="en-US" dirty="0"/>
            <a:t>정형외과</a:t>
          </a:r>
          <a:r>
            <a:rPr lang="en-US" altLang="ko-KR" dirty="0"/>
            <a:t>, </a:t>
          </a:r>
          <a:r>
            <a:rPr lang="ko-KR" altLang="en-US" dirty="0"/>
            <a:t>치과</a:t>
          </a:r>
          <a:r>
            <a:rPr lang="en-US" altLang="ko-KR" dirty="0"/>
            <a:t>, </a:t>
          </a:r>
          <a:r>
            <a:rPr lang="ko-KR" altLang="en-US" dirty="0"/>
            <a:t>소아 청소년과</a:t>
          </a:r>
          <a:r>
            <a:rPr lang="en-US" altLang="ko-KR" dirty="0"/>
            <a:t>, </a:t>
          </a:r>
          <a:r>
            <a:rPr lang="ko-KR" altLang="en-US" dirty="0"/>
            <a:t>응급실</a:t>
          </a:r>
          <a:r>
            <a:rPr lang="en-US" altLang="ko-KR" dirty="0"/>
            <a:t>, </a:t>
          </a:r>
          <a:r>
            <a:rPr lang="ko-KR" altLang="en-US"/>
            <a:t>응급 전화등을</a:t>
          </a:r>
          <a:r>
            <a:rPr lang="ko-KR" altLang="en-US" dirty="0"/>
            <a:t> 바르게 이해하고 있는지 확인할 수 있다</a:t>
          </a:r>
          <a:r>
            <a:rPr lang="en-US" altLang="ko-KR" dirty="0"/>
            <a:t>.</a:t>
          </a:r>
          <a:endParaRPr lang="ko-KR" altLang="en-US" dirty="0"/>
        </a:p>
      </dgm:t>
    </dgm:pt>
    <dgm:pt modelId="{76A2E68F-FE29-406F-A38B-E0387A3F9AD1}" type="parTrans" cxnId="{930B87D4-FDB3-4550-8511-CA74831C4D0B}">
      <dgm:prSet/>
      <dgm:spPr/>
      <dgm:t>
        <a:bodyPr/>
        <a:lstStyle/>
        <a:p>
          <a:pPr latinLnBrk="1"/>
          <a:endParaRPr lang="ko-KR" altLang="en-US"/>
        </a:p>
      </dgm:t>
    </dgm:pt>
    <dgm:pt modelId="{F77C9278-272E-4FD1-AB7A-DE771D50617B}" type="sibTrans" cxnId="{930B87D4-FDB3-4550-8511-CA74831C4D0B}">
      <dgm:prSet/>
      <dgm:spPr/>
      <dgm:t>
        <a:bodyPr/>
        <a:lstStyle/>
        <a:p>
          <a:pPr latinLnBrk="1"/>
          <a:endParaRPr lang="ko-KR" altLang="en-US"/>
        </a:p>
      </dgm:t>
    </dgm:pt>
    <dgm:pt modelId="{8910803F-A036-4480-9232-F1AEFF90F0A1}">
      <dgm:prSet phldrT="[텍스트]"/>
      <dgm:spPr/>
      <dgm:t>
        <a:bodyPr/>
        <a:lstStyle/>
        <a:p>
          <a:pPr latinLnBrk="1"/>
          <a:endParaRPr lang="ko-KR" altLang="en-US" dirty="0"/>
        </a:p>
      </dgm:t>
    </dgm:pt>
    <dgm:pt modelId="{319053AC-C548-42AB-B5FC-87C611DC0F0E}" type="parTrans" cxnId="{05D5F10F-B09A-44DC-94E5-90CCB2F631AE}">
      <dgm:prSet/>
      <dgm:spPr/>
    </dgm:pt>
    <dgm:pt modelId="{91A4D262-5FD1-4DBB-9553-66445680CDEB}" type="sibTrans" cxnId="{05D5F10F-B09A-44DC-94E5-90CCB2F631AE}">
      <dgm:prSet/>
      <dgm:spPr/>
    </dgm:pt>
    <dgm:pt modelId="{054DAD53-0FE7-44B6-9CCE-9A686C592776}">
      <dgm:prSet phldrT="[텍스트]"/>
      <dgm:spPr/>
      <dgm:t>
        <a:bodyPr/>
        <a:lstStyle/>
        <a:p>
          <a:pPr latinLnBrk="1"/>
          <a:endParaRPr lang="ko-KR" altLang="en-US" dirty="0"/>
        </a:p>
      </dgm:t>
    </dgm:pt>
    <dgm:pt modelId="{828EB738-4D2D-4A6E-8390-5ED5649031E0}" type="parTrans" cxnId="{2751674B-5B01-4419-9FC0-9CA80C67CEEA}">
      <dgm:prSet/>
      <dgm:spPr/>
    </dgm:pt>
    <dgm:pt modelId="{9870A716-5B0E-4AF7-B9E6-193371772EFF}" type="sibTrans" cxnId="{2751674B-5B01-4419-9FC0-9CA80C67CEEA}">
      <dgm:prSet/>
      <dgm:spPr/>
    </dgm:pt>
    <dgm:pt modelId="{370098BD-6988-4600-8145-115DD154CC12}" type="pres">
      <dgm:prSet presAssocID="{724E2183-E200-42B6-A878-BB1F5B260C23}" presName="linear" presStyleCnt="0">
        <dgm:presLayoutVars>
          <dgm:animLvl val="lvl"/>
          <dgm:resizeHandles val="exact"/>
        </dgm:presLayoutVars>
      </dgm:prSet>
      <dgm:spPr/>
    </dgm:pt>
    <dgm:pt modelId="{6625B374-C41E-491B-B20E-C6068570FC8B}" type="pres">
      <dgm:prSet presAssocID="{B3A05B84-1019-4E96-90B8-B888D25F2685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AFC68A2-2F9B-416A-9B9E-3507C4A68AA9}" type="pres">
      <dgm:prSet presAssocID="{B3A05B84-1019-4E96-90B8-B888D25F2685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05D5F10F-B09A-44DC-94E5-90CCB2F631AE}" srcId="{B3A05B84-1019-4E96-90B8-B888D25F2685}" destId="{8910803F-A036-4480-9232-F1AEFF90F0A1}" srcOrd="2" destOrd="0" parTransId="{319053AC-C548-42AB-B5FC-87C611DC0F0E}" sibTransId="{91A4D262-5FD1-4DBB-9553-66445680CDEB}"/>
    <dgm:cxn modelId="{2751674B-5B01-4419-9FC0-9CA80C67CEEA}" srcId="{B3A05B84-1019-4E96-90B8-B888D25F2685}" destId="{054DAD53-0FE7-44B6-9CCE-9A686C592776}" srcOrd="1" destOrd="0" parTransId="{828EB738-4D2D-4A6E-8390-5ED5649031E0}" sibTransId="{9870A716-5B0E-4AF7-B9E6-193371772EFF}"/>
    <dgm:cxn modelId="{FDD92C71-019C-4D65-8DA6-2250C0DEFD20}" type="presOf" srcId="{B3A05B84-1019-4E96-90B8-B888D25F2685}" destId="{6625B374-C41E-491B-B20E-C6068570FC8B}" srcOrd="0" destOrd="0" presId="urn:microsoft.com/office/officeart/2005/8/layout/vList2"/>
    <dgm:cxn modelId="{D64B8294-1E02-420E-9E22-FFC45F84D951}" type="presOf" srcId="{8910803F-A036-4480-9232-F1AEFF90F0A1}" destId="{9AFC68A2-2F9B-416A-9B9E-3507C4A68AA9}" srcOrd="0" destOrd="2" presId="urn:microsoft.com/office/officeart/2005/8/layout/vList2"/>
    <dgm:cxn modelId="{E7224C9B-5DEC-46DC-9435-F5FB9D4D5CD7}" type="presOf" srcId="{054DAD53-0FE7-44B6-9CCE-9A686C592776}" destId="{9AFC68A2-2F9B-416A-9B9E-3507C4A68AA9}" srcOrd="0" destOrd="1" presId="urn:microsoft.com/office/officeart/2005/8/layout/vList2"/>
    <dgm:cxn modelId="{E0A4B6BF-2024-4CA7-8430-07277AFFF6BA}" srcId="{724E2183-E200-42B6-A878-BB1F5B260C23}" destId="{B3A05B84-1019-4E96-90B8-B888D25F2685}" srcOrd="0" destOrd="0" parTransId="{9D28DDC9-C332-41CE-A712-1BFC3F664855}" sibTransId="{74B7E445-F530-4012-83D5-E8E99179EC95}"/>
    <dgm:cxn modelId="{930B87D4-FDB3-4550-8511-CA74831C4D0B}" srcId="{B3A05B84-1019-4E96-90B8-B888D25F2685}" destId="{3E37E667-3899-48B7-A488-822544EB3D1B}" srcOrd="0" destOrd="0" parTransId="{76A2E68F-FE29-406F-A38B-E0387A3F9AD1}" sibTransId="{F77C9278-272E-4FD1-AB7A-DE771D50617B}"/>
    <dgm:cxn modelId="{F12FF4D8-F228-49C2-9E2A-B8A9DACA6B5B}" type="presOf" srcId="{3E37E667-3899-48B7-A488-822544EB3D1B}" destId="{9AFC68A2-2F9B-416A-9B9E-3507C4A68AA9}" srcOrd="0" destOrd="0" presId="urn:microsoft.com/office/officeart/2005/8/layout/vList2"/>
    <dgm:cxn modelId="{706640E2-641D-4152-B166-D2E5AA9A34EF}" type="presOf" srcId="{724E2183-E200-42B6-A878-BB1F5B260C23}" destId="{370098BD-6988-4600-8145-115DD154CC12}" srcOrd="0" destOrd="0" presId="urn:microsoft.com/office/officeart/2005/8/layout/vList2"/>
    <dgm:cxn modelId="{55A7019A-5F99-4104-AD9A-464A41715B09}" type="presParOf" srcId="{370098BD-6988-4600-8145-115DD154CC12}" destId="{6625B374-C41E-491B-B20E-C6068570FC8B}" srcOrd="0" destOrd="0" presId="urn:microsoft.com/office/officeart/2005/8/layout/vList2"/>
    <dgm:cxn modelId="{F57BD9F9-3A11-4DAF-981B-0F8158F95138}" type="presParOf" srcId="{370098BD-6988-4600-8145-115DD154CC12}" destId="{9AFC68A2-2F9B-416A-9B9E-3507C4A68AA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24E2183-E200-42B6-A878-BB1F5B260C2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B3A05B84-1019-4E96-90B8-B888D25F2685}">
      <dgm:prSet phldrT="[텍스트]"/>
      <dgm:spPr/>
      <dgm:t>
        <a:bodyPr/>
        <a:lstStyle/>
        <a:p>
          <a:pPr latinLnBrk="1"/>
          <a:r>
            <a:rPr lang="en-US" altLang="ko-KR" dirty="0"/>
            <a:t>1.</a:t>
          </a:r>
          <a:r>
            <a:rPr lang="ko-KR" altLang="en-US" dirty="0"/>
            <a:t>여러 명이 한조가 되어 의사와 환자</a:t>
          </a:r>
          <a:r>
            <a:rPr lang="en-US" altLang="ko-KR" dirty="0"/>
            <a:t>, </a:t>
          </a:r>
          <a:r>
            <a:rPr lang="ko-KR" altLang="en-US" dirty="0"/>
            <a:t>약사</a:t>
          </a:r>
          <a:r>
            <a:rPr lang="en-US" altLang="ko-KR" dirty="0"/>
            <a:t>, </a:t>
          </a:r>
          <a:r>
            <a:rPr lang="ko-KR" altLang="en-US" dirty="0"/>
            <a:t>보호자의 역할을 정한다</a:t>
          </a:r>
          <a:r>
            <a:rPr lang="en-US" altLang="ko-KR" dirty="0"/>
            <a:t>.</a:t>
          </a:r>
        </a:p>
        <a:p>
          <a:pPr latinLnBrk="1"/>
          <a:r>
            <a:rPr lang="en-US" altLang="ko-KR" dirty="0"/>
            <a:t>2. </a:t>
          </a:r>
          <a:r>
            <a:rPr lang="ko-KR" altLang="en-US" dirty="0"/>
            <a:t>상황카드를 보고 의자와 환자의 상황을 만들어 대화한다</a:t>
          </a:r>
          <a:r>
            <a:rPr lang="en-US" altLang="ko-KR" dirty="0"/>
            <a:t>. </a:t>
          </a:r>
          <a:r>
            <a:rPr lang="ko-KR" altLang="en-US" dirty="0"/>
            <a:t>이때 </a:t>
          </a:r>
          <a:r>
            <a:rPr lang="ko-KR" altLang="en-US" dirty="0" err="1"/>
            <a:t>타켓이</a:t>
          </a:r>
          <a:r>
            <a:rPr lang="ko-KR" altLang="en-US" dirty="0"/>
            <a:t> 되는 표현을 잘 사용할 수 있도록 유도한다</a:t>
          </a:r>
          <a:r>
            <a:rPr lang="en-US" altLang="ko-KR" dirty="0"/>
            <a:t>.( </a:t>
          </a:r>
          <a:r>
            <a:rPr lang="ko-KR" altLang="en-US" dirty="0"/>
            <a:t>대화체 예문제시</a:t>
          </a:r>
          <a:r>
            <a:rPr lang="en-US" altLang="ko-KR" dirty="0"/>
            <a:t>)</a:t>
          </a:r>
        </a:p>
        <a:p>
          <a:pPr latinLnBrk="1"/>
          <a:r>
            <a:rPr lang="en-US" altLang="ko-KR" dirty="0"/>
            <a:t>3. </a:t>
          </a:r>
          <a:r>
            <a:rPr lang="ko-KR" altLang="en-US" dirty="0"/>
            <a:t>약사는 약봉투에 알맞은 내용을 적는다</a:t>
          </a:r>
          <a:r>
            <a:rPr lang="en-US" altLang="ko-KR" dirty="0"/>
            <a:t>.</a:t>
          </a:r>
        </a:p>
        <a:p>
          <a:pPr latinLnBrk="1"/>
          <a:r>
            <a:rPr lang="en-US" altLang="ko-KR" dirty="0"/>
            <a:t>4. </a:t>
          </a:r>
          <a:r>
            <a:rPr lang="ko-KR" altLang="en-US" dirty="0"/>
            <a:t>각 팀이 나와서 발표한다</a:t>
          </a:r>
          <a:r>
            <a:rPr lang="en-US" altLang="ko-KR" dirty="0"/>
            <a:t>.</a:t>
          </a:r>
        </a:p>
        <a:p>
          <a:pPr latinLnBrk="1"/>
          <a:r>
            <a:rPr lang="ko-KR" altLang="en-US" dirty="0"/>
            <a:t> 준비물</a:t>
          </a:r>
          <a:r>
            <a:rPr lang="en-US" altLang="ko-KR" dirty="0"/>
            <a:t>:  </a:t>
          </a:r>
          <a:r>
            <a:rPr lang="ko-KR" altLang="en-US" dirty="0"/>
            <a:t>상황카드 </a:t>
          </a:r>
          <a:r>
            <a:rPr lang="en-US" altLang="ko-KR" dirty="0"/>
            <a:t>,</a:t>
          </a:r>
          <a:r>
            <a:rPr lang="ko-KR" altLang="en-US" dirty="0"/>
            <a:t>대화체 예문</a:t>
          </a:r>
          <a:r>
            <a:rPr lang="en-US" altLang="ko-KR" dirty="0"/>
            <a:t>,  </a:t>
          </a:r>
          <a:r>
            <a:rPr lang="ko-KR" altLang="en-US" dirty="0"/>
            <a:t>약 봉투</a:t>
          </a:r>
        </a:p>
      </dgm:t>
    </dgm:pt>
    <dgm:pt modelId="{9D28DDC9-C332-41CE-A712-1BFC3F664855}" type="parTrans" cxnId="{E0A4B6BF-2024-4CA7-8430-07277AFFF6BA}">
      <dgm:prSet/>
      <dgm:spPr/>
      <dgm:t>
        <a:bodyPr/>
        <a:lstStyle/>
        <a:p>
          <a:pPr latinLnBrk="1"/>
          <a:endParaRPr lang="ko-KR" altLang="en-US"/>
        </a:p>
      </dgm:t>
    </dgm:pt>
    <dgm:pt modelId="{74B7E445-F530-4012-83D5-E8E99179EC95}" type="sibTrans" cxnId="{E0A4B6BF-2024-4CA7-8430-07277AFFF6BA}">
      <dgm:prSet/>
      <dgm:spPr/>
      <dgm:t>
        <a:bodyPr/>
        <a:lstStyle/>
        <a:p>
          <a:pPr latinLnBrk="1"/>
          <a:endParaRPr lang="ko-KR" altLang="en-US"/>
        </a:p>
      </dgm:t>
    </dgm:pt>
    <dgm:pt modelId="{3E37E667-3899-48B7-A488-822544EB3D1B}">
      <dgm:prSet phldrT="[텍스트]"/>
      <dgm:spPr/>
      <dgm:t>
        <a:bodyPr/>
        <a:lstStyle/>
        <a:p>
          <a:pPr latinLnBrk="1"/>
          <a:r>
            <a:rPr lang="ko-KR" altLang="en-US" dirty="0"/>
            <a:t>평가</a:t>
          </a:r>
        </a:p>
      </dgm:t>
    </dgm:pt>
    <dgm:pt modelId="{76A2E68F-FE29-406F-A38B-E0387A3F9AD1}" type="parTrans" cxnId="{930B87D4-FDB3-4550-8511-CA74831C4D0B}">
      <dgm:prSet/>
      <dgm:spPr/>
      <dgm:t>
        <a:bodyPr/>
        <a:lstStyle/>
        <a:p>
          <a:pPr latinLnBrk="1"/>
          <a:endParaRPr lang="ko-KR" altLang="en-US"/>
        </a:p>
      </dgm:t>
    </dgm:pt>
    <dgm:pt modelId="{F77C9278-272E-4FD1-AB7A-DE771D50617B}" type="sibTrans" cxnId="{930B87D4-FDB3-4550-8511-CA74831C4D0B}">
      <dgm:prSet/>
      <dgm:spPr/>
      <dgm:t>
        <a:bodyPr/>
        <a:lstStyle/>
        <a:p>
          <a:pPr latinLnBrk="1"/>
          <a:endParaRPr lang="ko-KR" altLang="en-US"/>
        </a:p>
      </dgm:t>
    </dgm:pt>
    <dgm:pt modelId="{7BD02D65-45FD-425B-B5D1-1B8F6FF21468}">
      <dgm:prSet phldrT="[텍스트]"/>
      <dgm:spPr/>
      <dgm:t>
        <a:bodyPr/>
        <a:lstStyle/>
        <a:p>
          <a:pPr latinLnBrk="1"/>
          <a:r>
            <a:rPr lang="ko-KR" altLang="en-US" dirty="0"/>
            <a:t>약사</a:t>
          </a:r>
          <a:r>
            <a:rPr lang="en-US" altLang="ko-KR" dirty="0"/>
            <a:t>: </a:t>
          </a:r>
          <a:r>
            <a:rPr lang="ko-KR" altLang="en-US" dirty="0"/>
            <a:t>약봉투에 쓰여진 정보를 잘 이해하고 있다</a:t>
          </a:r>
        </a:p>
      </dgm:t>
    </dgm:pt>
    <dgm:pt modelId="{7EEA2A66-ED9D-4731-A8B4-B694B839973E}" type="parTrans" cxnId="{764D8D3E-9048-4034-AFF9-DEFF058F639F}">
      <dgm:prSet/>
      <dgm:spPr/>
      <dgm:t>
        <a:bodyPr/>
        <a:lstStyle/>
        <a:p>
          <a:pPr latinLnBrk="1"/>
          <a:endParaRPr lang="ko-KR" altLang="en-US"/>
        </a:p>
      </dgm:t>
    </dgm:pt>
    <dgm:pt modelId="{B4CF86AE-D652-4099-9263-F4FFB34F1DCB}" type="sibTrans" cxnId="{764D8D3E-9048-4034-AFF9-DEFF058F639F}">
      <dgm:prSet/>
      <dgm:spPr/>
      <dgm:t>
        <a:bodyPr/>
        <a:lstStyle/>
        <a:p>
          <a:pPr latinLnBrk="1"/>
          <a:endParaRPr lang="ko-KR" altLang="en-US"/>
        </a:p>
      </dgm:t>
    </dgm:pt>
    <dgm:pt modelId="{A188FE30-BE25-4ACD-A3C0-1A9B8DF7C2FA}">
      <dgm:prSet phldrT="[텍스트]"/>
      <dgm:spPr/>
      <dgm:t>
        <a:bodyPr/>
        <a:lstStyle/>
        <a:p>
          <a:pPr latinLnBrk="1"/>
          <a:r>
            <a:rPr lang="ko-KR" altLang="en-US" dirty="0"/>
            <a:t>환자</a:t>
          </a:r>
          <a:r>
            <a:rPr lang="en-US" altLang="ko-KR" dirty="0"/>
            <a:t>:</a:t>
          </a:r>
          <a:r>
            <a:rPr lang="ko-KR" altLang="en-US" dirty="0"/>
            <a:t> 감기 증상을 아플 때 증상을 이야기 할 수 있다</a:t>
          </a:r>
          <a:r>
            <a:rPr lang="en-US" altLang="ko-KR" dirty="0"/>
            <a:t>.</a:t>
          </a:r>
          <a:endParaRPr lang="ko-KR" altLang="en-US" dirty="0"/>
        </a:p>
      </dgm:t>
    </dgm:pt>
    <dgm:pt modelId="{046235C8-D1E6-4296-B41F-E5B36100988B}" type="parTrans" cxnId="{25B10F97-02D0-4A66-A6C9-4500C785535A}">
      <dgm:prSet/>
      <dgm:spPr/>
      <dgm:t>
        <a:bodyPr/>
        <a:lstStyle/>
        <a:p>
          <a:pPr latinLnBrk="1"/>
          <a:endParaRPr lang="ko-KR" altLang="en-US"/>
        </a:p>
      </dgm:t>
    </dgm:pt>
    <dgm:pt modelId="{E13D1F18-201A-4E5E-B8F5-B82B01D4DB01}" type="sibTrans" cxnId="{25B10F97-02D0-4A66-A6C9-4500C785535A}">
      <dgm:prSet/>
      <dgm:spPr/>
      <dgm:t>
        <a:bodyPr/>
        <a:lstStyle/>
        <a:p>
          <a:pPr latinLnBrk="1"/>
          <a:endParaRPr lang="ko-KR" altLang="en-US"/>
        </a:p>
      </dgm:t>
    </dgm:pt>
    <dgm:pt modelId="{154D443D-1BD6-412F-A926-65FB13171596}">
      <dgm:prSet phldrT="[텍스트]"/>
      <dgm:spPr/>
      <dgm:t>
        <a:bodyPr/>
        <a:lstStyle/>
        <a:p>
          <a:pPr latinLnBrk="1"/>
          <a:r>
            <a:rPr lang="ko-KR" altLang="en-US" dirty="0"/>
            <a:t>의사</a:t>
          </a:r>
          <a:r>
            <a:rPr lang="en-US" altLang="ko-KR" dirty="0"/>
            <a:t>: </a:t>
          </a:r>
          <a:r>
            <a:rPr lang="ko-KR" altLang="en-US" dirty="0"/>
            <a:t>감기에 걸렸을 때 적절한 해야 할 일을 이야기 할 수 있다</a:t>
          </a:r>
          <a:r>
            <a:rPr lang="en-US" altLang="ko-KR" dirty="0"/>
            <a:t>.</a:t>
          </a:r>
          <a:endParaRPr lang="ko-KR" altLang="en-US" dirty="0"/>
        </a:p>
      </dgm:t>
    </dgm:pt>
    <dgm:pt modelId="{40F13F7F-F275-4C74-A39F-C4903E2C653B}" type="parTrans" cxnId="{FACD584D-BF78-4DB0-A0E0-19C471C13AC8}">
      <dgm:prSet/>
      <dgm:spPr/>
      <dgm:t>
        <a:bodyPr/>
        <a:lstStyle/>
        <a:p>
          <a:pPr latinLnBrk="1"/>
          <a:endParaRPr lang="ko-KR" altLang="en-US"/>
        </a:p>
      </dgm:t>
    </dgm:pt>
    <dgm:pt modelId="{C84ABD66-8574-4A36-8220-FDA86C19CBF3}" type="sibTrans" cxnId="{FACD584D-BF78-4DB0-A0E0-19C471C13AC8}">
      <dgm:prSet/>
      <dgm:spPr/>
      <dgm:t>
        <a:bodyPr/>
        <a:lstStyle/>
        <a:p>
          <a:pPr latinLnBrk="1"/>
          <a:endParaRPr lang="ko-KR" altLang="en-US"/>
        </a:p>
      </dgm:t>
    </dgm:pt>
    <dgm:pt modelId="{F590CE72-C3F7-489E-B4A3-A8B13EFBAA17}">
      <dgm:prSet phldrT="[텍스트]"/>
      <dgm:spPr/>
      <dgm:t>
        <a:bodyPr/>
        <a:lstStyle/>
        <a:p>
          <a:pPr latinLnBrk="1"/>
          <a:r>
            <a:rPr lang="ko-KR" altLang="en-US" dirty="0"/>
            <a:t>응급실</a:t>
          </a:r>
          <a:r>
            <a:rPr lang="en-US" altLang="ko-KR" dirty="0"/>
            <a:t>,  000 , 119, </a:t>
          </a:r>
          <a:r>
            <a:rPr lang="ko-KR" altLang="en-US" dirty="0"/>
            <a:t>골든 타임을 잘 이해하고 있다</a:t>
          </a:r>
          <a:r>
            <a:rPr lang="en-US" altLang="ko-KR" dirty="0"/>
            <a:t>.</a:t>
          </a:r>
          <a:endParaRPr lang="ko-KR" altLang="en-US" dirty="0"/>
        </a:p>
      </dgm:t>
    </dgm:pt>
    <dgm:pt modelId="{3DB349DF-A5FF-4921-9B52-9DA1BB14A66F}" type="sibTrans" cxnId="{46855C3D-6DFA-402E-8FD2-9646CE91DA7B}">
      <dgm:prSet/>
      <dgm:spPr/>
      <dgm:t>
        <a:bodyPr/>
        <a:lstStyle/>
        <a:p>
          <a:pPr latinLnBrk="1"/>
          <a:endParaRPr lang="ko-KR" altLang="en-US"/>
        </a:p>
      </dgm:t>
    </dgm:pt>
    <dgm:pt modelId="{D6594669-327D-4FD4-84B5-DA99EC8545E0}" type="parTrans" cxnId="{46855C3D-6DFA-402E-8FD2-9646CE91DA7B}">
      <dgm:prSet/>
      <dgm:spPr/>
      <dgm:t>
        <a:bodyPr/>
        <a:lstStyle/>
        <a:p>
          <a:pPr latinLnBrk="1"/>
          <a:endParaRPr lang="ko-KR" altLang="en-US"/>
        </a:p>
      </dgm:t>
    </dgm:pt>
    <dgm:pt modelId="{370098BD-6988-4600-8145-115DD154CC12}" type="pres">
      <dgm:prSet presAssocID="{724E2183-E200-42B6-A878-BB1F5B260C23}" presName="linear" presStyleCnt="0">
        <dgm:presLayoutVars>
          <dgm:animLvl val="lvl"/>
          <dgm:resizeHandles val="exact"/>
        </dgm:presLayoutVars>
      </dgm:prSet>
      <dgm:spPr/>
    </dgm:pt>
    <dgm:pt modelId="{6625B374-C41E-491B-B20E-C6068570FC8B}" type="pres">
      <dgm:prSet presAssocID="{B3A05B84-1019-4E96-90B8-B888D25F2685}" presName="parentText" presStyleLbl="node1" presStyleIdx="0" presStyleCnt="1" custLinFactNeighborX="-1205" custLinFactNeighborY="-9667">
        <dgm:presLayoutVars>
          <dgm:chMax val="0"/>
          <dgm:bulletEnabled val="1"/>
        </dgm:presLayoutVars>
      </dgm:prSet>
      <dgm:spPr/>
    </dgm:pt>
    <dgm:pt modelId="{9AFC68A2-2F9B-416A-9B9E-3507C4A68AA9}" type="pres">
      <dgm:prSet presAssocID="{B3A05B84-1019-4E96-90B8-B888D25F2685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9CDF5C00-C81D-4B09-9D57-4121CFB68F83}" type="presOf" srcId="{F590CE72-C3F7-489E-B4A3-A8B13EFBAA17}" destId="{9AFC68A2-2F9B-416A-9B9E-3507C4A68AA9}" srcOrd="0" destOrd="1" presId="urn:microsoft.com/office/officeart/2005/8/layout/vList2"/>
    <dgm:cxn modelId="{61B8E721-3FA2-41CA-A413-A57404CF2C64}" type="presOf" srcId="{7BD02D65-45FD-425B-B5D1-1B8F6FF21468}" destId="{9AFC68A2-2F9B-416A-9B9E-3507C4A68AA9}" srcOrd="0" destOrd="4" presId="urn:microsoft.com/office/officeart/2005/8/layout/vList2"/>
    <dgm:cxn modelId="{46855C3D-6DFA-402E-8FD2-9646CE91DA7B}" srcId="{B3A05B84-1019-4E96-90B8-B888D25F2685}" destId="{F590CE72-C3F7-489E-B4A3-A8B13EFBAA17}" srcOrd="1" destOrd="0" parTransId="{D6594669-327D-4FD4-84B5-DA99EC8545E0}" sibTransId="{3DB349DF-A5FF-4921-9B52-9DA1BB14A66F}"/>
    <dgm:cxn modelId="{764D8D3E-9048-4034-AFF9-DEFF058F639F}" srcId="{B3A05B84-1019-4E96-90B8-B888D25F2685}" destId="{7BD02D65-45FD-425B-B5D1-1B8F6FF21468}" srcOrd="4" destOrd="0" parTransId="{7EEA2A66-ED9D-4731-A8B4-B694B839973E}" sibTransId="{B4CF86AE-D652-4099-9263-F4FFB34F1DCB}"/>
    <dgm:cxn modelId="{FACD584D-BF78-4DB0-A0E0-19C471C13AC8}" srcId="{B3A05B84-1019-4E96-90B8-B888D25F2685}" destId="{154D443D-1BD6-412F-A926-65FB13171596}" srcOrd="3" destOrd="0" parTransId="{40F13F7F-F275-4C74-A39F-C4903E2C653B}" sibTransId="{C84ABD66-8574-4A36-8220-FDA86C19CBF3}"/>
    <dgm:cxn modelId="{FDD92C71-019C-4D65-8DA6-2250C0DEFD20}" type="presOf" srcId="{B3A05B84-1019-4E96-90B8-B888D25F2685}" destId="{6625B374-C41E-491B-B20E-C6068570FC8B}" srcOrd="0" destOrd="0" presId="urn:microsoft.com/office/officeart/2005/8/layout/vList2"/>
    <dgm:cxn modelId="{25B10F97-02D0-4A66-A6C9-4500C785535A}" srcId="{B3A05B84-1019-4E96-90B8-B888D25F2685}" destId="{A188FE30-BE25-4ACD-A3C0-1A9B8DF7C2FA}" srcOrd="2" destOrd="0" parTransId="{046235C8-D1E6-4296-B41F-E5B36100988B}" sibTransId="{E13D1F18-201A-4E5E-B8F5-B82B01D4DB01}"/>
    <dgm:cxn modelId="{A2472CA4-1B15-4076-AE14-2DE6DE4E185F}" type="presOf" srcId="{A188FE30-BE25-4ACD-A3C0-1A9B8DF7C2FA}" destId="{9AFC68A2-2F9B-416A-9B9E-3507C4A68AA9}" srcOrd="0" destOrd="2" presId="urn:microsoft.com/office/officeart/2005/8/layout/vList2"/>
    <dgm:cxn modelId="{E0A4B6BF-2024-4CA7-8430-07277AFFF6BA}" srcId="{724E2183-E200-42B6-A878-BB1F5B260C23}" destId="{B3A05B84-1019-4E96-90B8-B888D25F2685}" srcOrd="0" destOrd="0" parTransId="{9D28DDC9-C332-41CE-A712-1BFC3F664855}" sibTransId="{74B7E445-F530-4012-83D5-E8E99179EC95}"/>
    <dgm:cxn modelId="{930B87D4-FDB3-4550-8511-CA74831C4D0B}" srcId="{B3A05B84-1019-4E96-90B8-B888D25F2685}" destId="{3E37E667-3899-48B7-A488-822544EB3D1B}" srcOrd="0" destOrd="0" parTransId="{76A2E68F-FE29-406F-A38B-E0387A3F9AD1}" sibTransId="{F77C9278-272E-4FD1-AB7A-DE771D50617B}"/>
    <dgm:cxn modelId="{F12FF4D8-F228-49C2-9E2A-B8A9DACA6B5B}" type="presOf" srcId="{3E37E667-3899-48B7-A488-822544EB3D1B}" destId="{9AFC68A2-2F9B-416A-9B9E-3507C4A68AA9}" srcOrd="0" destOrd="0" presId="urn:microsoft.com/office/officeart/2005/8/layout/vList2"/>
    <dgm:cxn modelId="{706640E2-641D-4152-B166-D2E5AA9A34EF}" type="presOf" srcId="{724E2183-E200-42B6-A878-BB1F5B260C23}" destId="{370098BD-6988-4600-8145-115DD154CC12}" srcOrd="0" destOrd="0" presId="urn:microsoft.com/office/officeart/2005/8/layout/vList2"/>
    <dgm:cxn modelId="{F20057F9-BB9A-4D64-BD91-7CC558E37509}" type="presOf" srcId="{154D443D-1BD6-412F-A926-65FB13171596}" destId="{9AFC68A2-2F9B-416A-9B9E-3507C4A68AA9}" srcOrd="0" destOrd="3" presId="urn:microsoft.com/office/officeart/2005/8/layout/vList2"/>
    <dgm:cxn modelId="{55A7019A-5F99-4104-AD9A-464A41715B09}" type="presParOf" srcId="{370098BD-6988-4600-8145-115DD154CC12}" destId="{6625B374-C41E-491B-B20E-C6068570FC8B}" srcOrd="0" destOrd="0" presId="urn:microsoft.com/office/officeart/2005/8/layout/vList2"/>
    <dgm:cxn modelId="{F57BD9F9-3A11-4DAF-981B-0F8158F95138}" type="presParOf" srcId="{370098BD-6988-4600-8145-115DD154CC12}" destId="{9AFC68A2-2F9B-416A-9B9E-3507C4A68AA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9D5A8B-8D06-49B4-989D-B96629F455EB}">
      <dsp:nvSpPr>
        <dsp:cNvPr id="0" name=""/>
        <dsp:cNvSpPr/>
      </dsp:nvSpPr>
      <dsp:spPr>
        <a:xfrm>
          <a:off x="0" y="111080"/>
          <a:ext cx="2994338" cy="179660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700" kern="1200" dirty="0"/>
            <a:t>나이</a:t>
          </a:r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ko-KR" sz="1200" kern="1200" dirty="0"/>
            <a:t>10</a:t>
          </a:r>
          <a:r>
            <a:rPr lang="ko-KR" altLang="en-US" sz="1200" kern="1200" dirty="0"/>
            <a:t>세</a:t>
          </a:r>
          <a:r>
            <a:rPr lang="en-US" altLang="ko-KR" sz="1200" kern="1200" dirty="0"/>
            <a:t>- 12</a:t>
          </a:r>
          <a:r>
            <a:rPr lang="ko-KR" altLang="en-US" sz="1200" kern="1200" dirty="0"/>
            <a:t>세</a:t>
          </a:r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200" kern="1200" dirty="0" err="1"/>
            <a:t>학령기</a:t>
          </a:r>
          <a:r>
            <a:rPr lang="en-US" altLang="ko-KR" sz="1200" kern="1200" dirty="0"/>
            <a:t>:  Year2- Year4</a:t>
          </a:r>
          <a:endParaRPr lang="ko-KR" altLang="en-US" sz="1200" kern="1200" dirty="0"/>
        </a:p>
      </dsp:txBody>
      <dsp:txXfrm>
        <a:off x="0" y="111080"/>
        <a:ext cx="2994338" cy="1796603"/>
      </dsp:txXfrm>
    </dsp:sp>
    <dsp:sp modelId="{31978C90-E2C2-46B8-8C83-FD2F3802B7A2}">
      <dsp:nvSpPr>
        <dsp:cNvPr id="0" name=""/>
        <dsp:cNvSpPr/>
      </dsp:nvSpPr>
      <dsp:spPr>
        <a:xfrm>
          <a:off x="3293772" y="111080"/>
          <a:ext cx="2994338" cy="179660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700" kern="1200" dirty="0"/>
            <a:t> </a:t>
          </a:r>
          <a:r>
            <a:rPr lang="ko-KR" altLang="en-US" sz="1700" kern="1200" dirty="0"/>
            <a:t>학생수</a:t>
          </a:r>
        </a:p>
        <a:p>
          <a:pPr marL="114300" lvl="1" indent="-114300" algn="l" defTabSz="5778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300" kern="1200" dirty="0"/>
            <a:t> 남자</a:t>
          </a:r>
          <a:r>
            <a:rPr lang="en-US" altLang="ko-KR" sz="1300" kern="1200" dirty="0"/>
            <a:t>: 7</a:t>
          </a:r>
          <a:r>
            <a:rPr lang="ko-KR" altLang="en-US" sz="1300" kern="1200" dirty="0"/>
            <a:t>명</a:t>
          </a:r>
        </a:p>
        <a:p>
          <a:pPr marL="114300" lvl="1" indent="-114300" algn="l" defTabSz="5778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300" kern="1200" dirty="0"/>
            <a:t> 여자</a:t>
          </a:r>
          <a:r>
            <a:rPr lang="en-US" altLang="ko-KR" sz="1300" kern="1200" dirty="0"/>
            <a:t>: 5</a:t>
          </a:r>
          <a:r>
            <a:rPr lang="ko-KR" altLang="en-US" sz="1300" kern="1200" dirty="0"/>
            <a:t>명</a:t>
          </a:r>
        </a:p>
        <a:p>
          <a:pPr marL="114300" lvl="1" indent="-114300" algn="l" defTabSz="5778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ko-KR" sz="1300" kern="1200" dirty="0"/>
            <a:t> </a:t>
          </a:r>
          <a:r>
            <a:rPr lang="ko-KR" altLang="en-US" sz="1300" kern="1200" dirty="0"/>
            <a:t>총 </a:t>
          </a:r>
          <a:r>
            <a:rPr lang="en-US" altLang="ko-KR" sz="1300" kern="1200" dirty="0"/>
            <a:t>: 12</a:t>
          </a:r>
          <a:r>
            <a:rPr lang="ko-KR" altLang="en-US" sz="1300" kern="1200" dirty="0"/>
            <a:t>명</a:t>
          </a:r>
        </a:p>
      </dsp:txBody>
      <dsp:txXfrm>
        <a:off x="3293772" y="111080"/>
        <a:ext cx="2994338" cy="1796603"/>
      </dsp:txXfrm>
    </dsp:sp>
    <dsp:sp modelId="{F3646005-7841-4182-BCB4-A14258615B25}">
      <dsp:nvSpPr>
        <dsp:cNvPr id="0" name=""/>
        <dsp:cNvSpPr/>
      </dsp:nvSpPr>
      <dsp:spPr>
        <a:xfrm>
          <a:off x="6587544" y="111080"/>
          <a:ext cx="2994338" cy="179660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700" kern="1200" dirty="0"/>
            <a:t>어학수준</a:t>
          </a:r>
        </a:p>
        <a:p>
          <a:pPr marL="114300" lvl="1" indent="-114300" algn="l" defTabSz="5778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300" kern="1200" dirty="0"/>
            <a:t>초급 </a:t>
          </a:r>
          <a:r>
            <a:rPr lang="en-US" altLang="ko-KR" sz="1300" kern="1200" dirty="0"/>
            <a:t>3</a:t>
          </a:r>
          <a:r>
            <a:rPr lang="ko-KR" altLang="en-US" sz="1300" kern="1200" dirty="0"/>
            <a:t>명 </a:t>
          </a:r>
        </a:p>
        <a:p>
          <a:pPr marL="114300" lvl="1" indent="-114300" algn="l" defTabSz="5778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300" kern="1200" dirty="0"/>
            <a:t>중급 </a:t>
          </a:r>
          <a:r>
            <a:rPr lang="en-US" altLang="ko-KR" sz="1300" kern="1200" dirty="0"/>
            <a:t>9</a:t>
          </a:r>
          <a:r>
            <a:rPr lang="ko-KR" altLang="en-US" sz="1300" kern="1200" dirty="0"/>
            <a:t>명 </a:t>
          </a:r>
        </a:p>
        <a:p>
          <a:pPr marL="114300" lvl="1" indent="-114300" algn="l" defTabSz="5778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300" kern="1200" dirty="0"/>
            <a:t>쓰기 능력은 초급</a:t>
          </a:r>
        </a:p>
      </dsp:txBody>
      <dsp:txXfrm>
        <a:off x="6587544" y="111080"/>
        <a:ext cx="2994338" cy="1796603"/>
      </dsp:txXfrm>
    </dsp:sp>
    <dsp:sp modelId="{DB1B7B5A-9EAB-4CFC-A360-4C1C9615B05F}">
      <dsp:nvSpPr>
        <dsp:cNvPr id="0" name=""/>
        <dsp:cNvSpPr/>
      </dsp:nvSpPr>
      <dsp:spPr>
        <a:xfrm>
          <a:off x="1646886" y="2207116"/>
          <a:ext cx="2994338" cy="179660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700" kern="1200" dirty="0"/>
            <a:t>배경 </a:t>
          </a:r>
        </a:p>
        <a:p>
          <a:pPr marL="114300" lvl="1" indent="-114300" algn="l" defTabSz="5778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300" kern="1200" dirty="0"/>
            <a:t>호주에서 태어남 </a:t>
          </a:r>
          <a:r>
            <a:rPr lang="en-US" altLang="ko-KR" sz="1300" kern="1200" dirty="0"/>
            <a:t>10</a:t>
          </a:r>
          <a:r>
            <a:rPr lang="ko-KR" altLang="en-US" sz="1300" kern="1200" dirty="0"/>
            <a:t>명</a:t>
          </a:r>
        </a:p>
        <a:p>
          <a:pPr marL="114300" lvl="1" indent="-114300" algn="l" defTabSz="5778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300" kern="1200" dirty="0"/>
            <a:t>한국에서 태어남 </a:t>
          </a:r>
          <a:r>
            <a:rPr lang="en-US" altLang="ko-KR" sz="1300" kern="1200" dirty="0"/>
            <a:t>2</a:t>
          </a:r>
          <a:r>
            <a:rPr lang="ko-KR" altLang="en-US" sz="1300" kern="1200" dirty="0"/>
            <a:t>명</a:t>
          </a:r>
        </a:p>
        <a:p>
          <a:pPr marL="114300" lvl="1" indent="-114300" algn="l" defTabSz="5778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300" kern="1200" dirty="0"/>
            <a:t>한국 가 본 적 없음 </a:t>
          </a:r>
          <a:r>
            <a:rPr lang="en-US" altLang="ko-KR" sz="1300" kern="1200" dirty="0"/>
            <a:t>2</a:t>
          </a:r>
          <a:r>
            <a:rPr lang="ko-KR" altLang="en-US" sz="1300" kern="1200" dirty="0"/>
            <a:t>명</a:t>
          </a:r>
        </a:p>
        <a:p>
          <a:pPr marL="114300" lvl="1" indent="-114300" algn="l" defTabSz="5778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300" kern="1200" dirty="0"/>
            <a:t>가정에서 영어사용 </a:t>
          </a:r>
          <a:r>
            <a:rPr lang="en-US" altLang="ko-KR" sz="1300" kern="1200" dirty="0"/>
            <a:t>2</a:t>
          </a:r>
          <a:r>
            <a:rPr lang="ko-KR" altLang="en-US" sz="1300" kern="1200" dirty="0"/>
            <a:t>명</a:t>
          </a:r>
        </a:p>
      </dsp:txBody>
      <dsp:txXfrm>
        <a:off x="1646886" y="2207116"/>
        <a:ext cx="2994338" cy="1796603"/>
      </dsp:txXfrm>
    </dsp:sp>
    <dsp:sp modelId="{A3D1E901-25F0-475E-B52E-C6EA9909FF2B}">
      <dsp:nvSpPr>
        <dsp:cNvPr id="0" name=""/>
        <dsp:cNvSpPr/>
      </dsp:nvSpPr>
      <dsp:spPr>
        <a:xfrm>
          <a:off x="4940658" y="2207116"/>
          <a:ext cx="2994338" cy="179660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700" kern="1200" dirty="0"/>
            <a:t>한글학교 선호도</a:t>
          </a:r>
        </a:p>
        <a:p>
          <a:pPr marL="114300" lvl="1" indent="-114300" algn="l" defTabSz="5778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300" kern="1200" dirty="0"/>
            <a:t>좋아함 </a:t>
          </a:r>
          <a:r>
            <a:rPr lang="en-US" altLang="ko-KR" sz="1300" kern="1200" dirty="0"/>
            <a:t>2</a:t>
          </a:r>
          <a:r>
            <a:rPr lang="ko-KR" altLang="en-US" sz="1300" kern="1200" dirty="0"/>
            <a:t>명</a:t>
          </a:r>
        </a:p>
        <a:p>
          <a:pPr marL="114300" lvl="1" indent="-114300" algn="l" defTabSz="5778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300" kern="1200" dirty="0"/>
            <a:t>엄마 화내요 </a:t>
          </a:r>
          <a:r>
            <a:rPr lang="en-US" altLang="ko-KR" sz="1300" kern="1200" dirty="0"/>
            <a:t>4</a:t>
          </a:r>
          <a:r>
            <a:rPr lang="ko-KR" altLang="en-US" sz="1300" kern="1200" dirty="0"/>
            <a:t>명</a:t>
          </a:r>
        </a:p>
        <a:p>
          <a:pPr marL="114300" lvl="1" indent="-114300" algn="l" defTabSz="5778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300" kern="1200" dirty="0"/>
            <a:t>친구 좋아요 </a:t>
          </a:r>
          <a:r>
            <a:rPr lang="en-US" altLang="ko-KR" sz="1300" kern="1200" dirty="0"/>
            <a:t>4</a:t>
          </a:r>
          <a:r>
            <a:rPr lang="ko-KR" altLang="en-US" sz="1300" kern="1200" dirty="0"/>
            <a:t>명</a:t>
          </a:r>
        </a:p>
        <a:p>
          <a:pPr marL="114300" lvl="1" indent="-114300" algn="l" defTabSz="5778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300" kern="1200" dirty="0"/>
            <a:t>선생님 좋아요 </a:t>
          </a:r>
          <a:r>
            <a:rPr lang="en-US" altLang="ko-KR" sz="1300" kern="1200" dirty="0"/>
            <a:t>2</a:t>
          </a:r>
          <a:r>
            <a:rPr lang="ko-KR" altLang="en-US" sz="1300" kern="1200" dirty="0"/>
            <a:t>명</a:t>
          </a:r>
        </a:p>
      </dsp:txBody>
      <dsp:txXfrm>
        <a:off x="4940658" y="2207116"/>
        <a:ext cx="2994338" cy="17966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E1F518-1190-4883-914B-1FB66E6D3A63}">
      <dsp:nvSpPr>
        <dsp:cNvPr id="0" name=""/>
        <dsp:cNvSpPr/>
      </dsp:nvSpPr>
      <dsp:spPr>
        <a:xfrm rot="5400000">
          <a:off x="345295" y="1877894"/>
          <a:ext cx="1038577" cy="1728170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B372F1-8EF3-4532-ACC6-E65E1D63ACA2}">
      <dsp:nvSpPr>
        <dsp:cNvPr id="0" name=""/>
        <dsp:cNvSpPr/>
      </dsp:nvSpPr>
      <dsp:spPr>
        <a:xfrm>
          <a:off x="171931" y="2394244"/>
          <a:ext cx="1560201" cy="1367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rtlCol="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400" kern="1200" dirty="0">
              <a:latin typeface="맑은 고딕" panose="020B0503020000020004" pitchFamily="50" charset="-127"/>
              <a:ea typeface="맑은 고딕" panose="020B0503020000020004" pitchFamily="50" charset="-127"/>
            </a:rPr>
            <a:t>실제적 자료 제시</a:t>
          </a:r>
          <a:endParaRPr lang="en-US" altLang="ko-KR" sz="1400" kern="1200" dirty="0">
            <a:latin typeface="맑은 고딕" panose="020B0503020000020004" pitchFamily="50" charset="-127"/>
            <a:ea typeface="맑은 고딕" panose="020B0503020000020004" pitchFamily="50" charset="-127"/>
          </a:endParaRPr>
        </a:p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400" kern="1200" dirty="0">
              <a:latin typeface="맑은 고딕" panose="020B0503020000020004" pitchFamily="50" charset="-127"/>
              <a:ea typeface="맑은 고딕" panose="020B0503020000020004" pitchFamily="50" charset="-127"/>
            </a:rPr>
            <a:t>자신의 경험 이야기 </a:t>
          </a:r>
          <a:endParaRPr lang="en-US" altLang="ko-KR" sz="1400" kern="1200" dirty="0">
            <a:latin typeface="맑은 고딕" panose="020B0503020000020004" pitchFamily="50" charset="-127"/>
            <a:ea typeface="맑은 고딕" panose="020B0503020000020004" pitchFamily="50" charset="-127"/>
          </a:endParaRPr>
        </a:p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400" kern="1200" dirty="0">
              <a:latin typeface="맑은 고딕" panose="020B0503020000020004" pitchFamily="50" charset="-127"/>
              <a:ea typeface="맑은 고딕" panose="020B0503020000020004" pitchFamily="50" charset="-127"/>
            </a:rPr>
            <a:t>스키마 활용</a:t>
          </a:r>
          <a:endParaRPr lang="en-US" altLang="ko-KR" sz="1400" kern="1200" dirty="0">
            <a:latin typeface="맑은 고딕" panose="020B0503020000020004" pitchFamily="50" charset="-127"/>
            <a:ea typeface="맑은 고딕" panose="020B0503020000020004" pitchFamily="50" charset="-127"/>
          </a:endParaRPr>
        </a:p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400" kern="1200" dirty="0">
              <a:latin typeface="맑은 고딕" panose="020B0503020000020004" pitchFamily="50" charset="-127"/>
              <a:ea typeface="맑은 고딕" panose="020B0503020000020004" pitchFamily="50" charset="-127"/>
            </a:rPr>
            <a:t>관심</a:t>
          </a:r>
          <a:r>
            <a:rPr lang="en-US" altLang="ko-KR" sz="1400" kern="1200" dirty="0">
              <a:latin typeface="맑은 고딕" panose="020B0503020000020004" pitchFamily="50" charset="-127"/>
              <a:ea typeface="맑은 고딕" panose="020B0503020000020004" pitchFamily="50" charset="-127"/>
            </a:rPr>
            <a:t>, </a:t>
          </a:r>
          <a:r>
            <a:rPr lang="ko-KR" altLang="en-US" sz="1400" kern="1200" dirty="0">
              <a:latin typeface="맑은 고딕" panose="020B0503020000020004" pitchFamily="50" charset="-127"/>
              <a:ea typeface="맑은 고딕" panose="020B0503020000020004" pitchFamily="50" charset="-127"/>
            </a:rPr>
            <a:t>흥미유발</a:t>
          </a:r>
          <a:endParaRPr lang="en-US" altLang="ko-KR" sz="1400" kern="1200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sp:txBody>
      <dsp:txXfrm>
        <a:off x="171931" y="2394244"/>
        <a:ext cx="1560201" cy="1367608"/>
      </dsp:txXfrm>
    </dsp:sp>
    <dsp:sp modelId="{B746139E-4627-4CCC-9299-5653D77ED24D}">
      <dsp:nvSpPr>
        <dsp:cNvPr id="0" name=""/>
        <dsp:cNvSpPr/>
      </dsp:nvSpPr>
      <dsp:spPr>
        <a:xfrm>
          <a:off x="1437755" y="1750664"/>
          <a:ext cx="294377" cy="294377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769F8C-5820-4CB5-B01D-69A648973D8F}">
      <dsp:nvSpPr>
        <dsp:cNvPr id="0" name=""/>
        <dsp:cNvSpPr/>
      </dsp:nvSpPr>
      <dsp:spPr>
        <a:xfrm rot="5400000">
          <a:off x="2255287" y="1405264"/>
          <a:ext cx="1038577" cy="1728170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F7A15A-3ED1-4A32-B700-36B8D6BBE441}">
      <dsp:nvSpPr>
        <dsp:cNvPr id="0" name=""/>
        <dsp:cNvSpPr/>
      </dsp:nvSpPr>
      <dsp:spPr>
        <a:xfrm>
          <a:off x="2081923" y="1921615"/>
          <a:ext cx="1560201" cy="1367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rtlCol="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400" kern="1200" dirty="0">
              <a:latin typeface="맑은 고딕" panose="020B0503020000020004" pitchFamily="50" charset="-127"/>
              <a:ea typeface="맑은 고딕" panose="020B0503020000020004" pitchFamily="50" charset="-127"/>
            </a:rPr>
            <a:t>한국문화 </a:t>
          </a:r>
          <a:endParaRPr lang="en-US" altLang="ko-KR" sz="1400" kern="1200" dirty="0">
            <a:latin typeface="맑은 고딕" panose="020B0503020000020004" pitchFamily="50" charset="-127"/>
            <a:ea typeface="맑은 고딕" panose="020B0503020000020004" pitchFamily="50" charset="-127"/>
          </a:endParaRPr>
        </a:p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400" kern="1200" dirty="0">
              <a:latin typeface="맑은 고딕" panose="020B0503020000020004" pitchFamily="50" charset="-127"/>
              <a:ea typeface="맑은 고딕" panose="020B0503020000020004" pitchFamily="50" charset="-127"/>
            </a:rPr>
            <a:t>다른 점</a:t>
          </a:r>
          <a:r>
            <a:rPr lang="en-US" altLang="ko-KR" sz="1400" kern="1200" dirty="0">
              <a:latin typeface="맑은 고딕" panose="020B0503020000020004" pitchFamily="50" charset="-127"/>
              <a:ea typeface="맑은 고딕" panose="020B0503020000020004" pitchFamily="50" charset="-127"/>
            </a:rPr>
            <a:t>, </a:t>
          </a:r>
          <a:r>
            <a:rPr lang="ko-KR" altLang="en-US" sz="1400" kern="1200" dirty="0">
              <a:latin typeface="맑은 고딕" panose="020B0503020000020004" pitchFamily="50" charset="-127"/>
              <a:ea typeface="맑은 고딕" panose="020B0503020000020004" pitchFamily="50" charset="-127"/>
            </a:rPr>
            <a:t>유사점 </a:t>
          </a:r>
          <a:endParaRPr lang="en-US" altLang="ko-KR" sz="1400" kern="1200" dirty="0">
            <a:latin typeface="맑은 고딕" panose="020B0503020000020004" pitchFamily="50" charset="-127"/>
            <a:ea typeface="맑은 고딕" panose="020B0503020000020004" pitchFamily="50" charset="-127"/>
          </a:endParaRPr>
        </a:p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1200" kern="1200" dirty="0">
              <a:latin typeface="맑은 고딕" panose="020B0503020000020004" pitchFamily="50" charset="-127"/>
              <a:ea typeface="맑은 고딕" panose="020B0503020000020004" pitchFamily="50" charset="-127"/>
            </a:rPr>
          </a:br>
          <a:r>
            <a:rPr lang="ko-KR" altLang="en-US" sz="1200" kern="1200" dirty="0">
              <a:latin typeface="맑은 고딕" panose="020B0503020000020004" pitchFamily="50" charset="-127"/>
              <a:ea typeface="맑은 고딕" panose="020B0503020000020004" pitchFamily="50" charset="-127"/>
            </a:rPr>
            <a:t>비교</a:t>
          </a:r>
          <a:r>
            <a:rPr lang="en-US" altLang="ko-KR" sz="1200" kern="1200" dirty="0">
              <a:latin typeface="맑은 고딕" panose="020B0503020000020004" pitchFamily="50" charset="-127"/>
              <a:ea typeface="맑은 고딕" panose="020B0503020000020004" pitchFamily="50" charset="-127"/>
            </a:rPr>
            <a:t>,</a:t>
          </a:r>
          <a:r>
            <a:rPr lang="ko-KR" altLang="en-US" sz="1200" kern="1200" dirty="0">
              <a:latin typeface="맑은 고딕" panose="020B0503020000020004" pitchFamily="50" charset="-127"/>
              <a:ea typeface="맑은 고딕" panose="020B0503020000020004" pitchFamily="50" charset="-127"/>
            </a:rPr>
            <a:t> 분석</a:t>
          </a:r>
          <a:r>
            <a:rPr lang="en-US" altLang="ko-KR" sz="1200" kern="1200" dirty="0">
              <a:latin typeface="맑은 고딕" panose="020B0503020000020004" pitchFamily="50" charset="-127"/>
              <a:ea typeface="맑은 고딕" panose="020B0503020000020004" pitchFamily="50" charset="-127"/>
            </a:rPr>
            <a:t>, </a:t>
          </a:r>
          <a:r>
            <a:rPr lang="ko-KR" altLang="en-US" sz="1200" kern="1200" dirty="0">
              <a:latin typeface="맑은 고딕" panose="020B0503020000020004" pitchFamily="50" charset="-127"/>
              <a:ea typeface="맑은 고딕" panose="020B0503020000020004" pitchFamily="50" charset="-127"/>
            </a:rPr>
            <a:t>이해</a:t>
          </a:r>
          <a:endParaRPr lang="en-US" altLang="ko-KR" sz="1200" kern="1200" dirty="0">
            <a:latin typeface="맑은 고딕" panose="020B0503020000020004" pitchFamily="50" charset="-127"/>
            <a:ea typeface="맑은 고딕" panose="020B0503020000020004" pitchFamily="50" charset="-127"/>
          </a:endParaRPr>
        </a:p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" sz="1200" kern="1200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sp:txBody>
      <dsp:txXfrm>
        <a:off x="2081923" y="1921615"/>
        <a:ext cx="1560201" cy="1367608"/>
      </dsp:txXfrm>
    </dsp:sp>
    <dsp:sp modelId="{F6F2BEFC-1674-4E8D-98FF-DE4432BB887C}">
      <dsp:nvSpPr>
        <dsp:cNvPr id="0" name=""/>
        <dsp:cNvSpPr/>
      </dsp:nvSpPr>
      <dsp:spPr>
        <a:xfrm>
          <a:off x="3347747" y="1278034"/>
          <a:ext cx="294377" cy="294377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EAFCDC-2041-4C37-BE64-7627BAA16382}">
      <dsp:nvSpPr>
        <dsp:cNvPr id="0" name=""/>
        <dsp:cNvSpPr/>
      </dsp:nvSpPr>
      <dsp:spPr>
        <a:xfrm rot="5400000">
          <a:off x="4165279" y="932635"/>
          <a:ext cx="1038577" cy="1728170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C6068B-131B-444D-AF53-A5A2A6DC9AE7}">
      <dsp:nvSpPr>
        <dsp:cNvPr id="0" name=""/>
        <dsp:cNvSpPr/>
      </dsp:nvSpPr>
      <dsp:spPr>
        <a:xfrm>
          <a:off x="3991914" y="1448986"/>
          <a:ext cx="1560201" cy="1367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rtlCol="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400" kern="1200" dirty="0">
              <a:latin typeface="맑은 고딕" panose="020B0503020000020004" pitchFamily="50" charset="-127"/>
              <a:ea typeface="맑은 고딕" panose="020B0503020000020004" pitchFamily="50" charset="-127"/>
            </a:rPr>
            <a:t>교재</a:t>
          </a:r>
          <a:endParaRPr lang="en-US" altLang="ko-KR" sz="1400" kern="1200" dirty="0">
            <a:latin typeface="맑은 고딕" panose="020B0503020000020004" pitchFamily="50" charset="-127"/>
            <a:ea typeface="맑은 고딕" panose="020B0503020000020004" pitchFamily="50" charset="-127"/>
          </a:endParaRPr>
        </a:p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400" kern="1200" dirty="0">
              <a:latin typeface="맑은 고딕" panose="020B0503020000020004" pitchFamily="50" charset="-127"/>
              <a:ea typeface="맑은 고딕" panose="020B0503020000020004" pitchFamily="50" charset="-127"/>
            </a:rPr>
            <a:t>어휘 문형 표현익히기</a:t>
          </a:r>
          <a:endParaRPr lang="en-US" altLang="ko-KR" sz="1400" kern="1200" dirty="0">
            <a:latin typeface="맑은 고딕" panose="020B0503020000020004" pitchFamily="50" charset="-127"/>
            <a:ea typeface="맑은 고딕" panose="020B0503020000020004" pitchFamily="50" charset="-127"/>
          </a:endParaRPr>
        </a:p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400" kern="1200" dirty="0">
              <a:latin typeface="맑은 고딕" panose="020B0503020000020004" pitchFamily="50" charset="-127"/>
              <a:ea typeface="맑은 고딕" panose="020B0503020000020004" pitchFamily="50" charset="-127"/>
            </a:rPr>
            <a:t>읽기</a:t>
          </a:r>
          <a:r>
            <a:rPr lang="en-US" altLang="ko-KR" sz="1400" kern="1200" dirty="0">
              <a:latin typeface="맑은 고딕" panose="020B0503020000020004" pitchFamily="50" charset="-127"/>
              <a:ea typeface="맑은 고딕" panose="020B0503020000020004" pitchFamily="50" charset="-127"/>
            </a:rPr>
            <a:t>, </a:t>
          </a:r>
          <a:r>
            <a:rPr lang="ko-KR" altLang="en-US" sz="1400" kern="1200" dirty="0">
              <a:latin typeface="맑은 고딕" panose="020B0503020000020004" pitchFamily="50" charset="-127"/>
              <a:ea typeface="맑은 고딕" panose="020B0503020000020004" pitchFamily="50" charset="-127"/>
            </a:rPr>
            <a:t>쓰기</a:t>
          </a:r>
          <a:endParaRPr lang="en-US" altLang="ko-KR" sz="1400" kern="1200" dirty="0">
            <a:latin typeface="맑은 고딕" panose="020B0503020000020004" pitchFamily="50" charset="-127"/>
            <a:ea typeface="맑은 고딕" panose="020B0503020000020004" pitchFamily="50" charset="-127"/>
          </a:endParaRPr>
        </a:p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ko-KR" sz="1400" kern="1200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sp:txBody>
      <dsp:txXfrm>
        <a:off x="3991914" y="1448986"/>
        <a:ext cx="1560201" cy="1367608"/>
      </dsp:txXfrm>
    </dsp:sp>
    <dsp:sp modelId="{F62C0D9F-BF11-4D63-A28B-80FA21343A28}">
      <dsp:nvSpPr>
        <dsp:cNvPr id="0" name=""/>
        <dsp:cNvSpPr/>
      </dsp:nvSpPr>
      <dsp:spPr>
        <a:xfrm>
          <a:off x="5257739" y="805405"/>
          <a:ext cx="294377" cy="294377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E67CF4-39ED-4CC8-A27F-E45EA5D3AC44}">
      <dsp:nvSpPr>
        <dsp:cNvPr id="0" name=""/>
        <dsp:cNvSpPr/>
      </dsp:nvSpPr>
      <dsp:spPr>
        <a:xfrm rot="5400000">
          <a:off x="6075271" y="480779"/>
          <a:ext cx="1038577" cy="1728170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124EB5-2136-46F3-B2F4-41A5196C24A0}">
      <dsp:nvSpPr>
        <dsp:cNvPr id="0" name=""/>
        <dsp:cNvSpPr/>
      </dsp:nvSpPr>
      <dsp:spPr>
        <a:xfrm>
          <a:off x="5901906" y="1017904"/>
          <a:ext cx="1560201" cy="1326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rtlCol="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400" kern="1200" dirty="0">
              <a:latin typeface="맑은 고딕" panose="020B0503020000020004" pitchFamily="50" charset="-127"/>
              <a:ea typeface="맑은 고딕" panose="020B0503020000020004" pitchFamily="50" charset="-127"/>
            </a:rPr>
            <a:t>역할극</a:t>
          </a:r>
          <a:endParaRPr lang="en-US" altLang="ko-KR" sz="1400" kern="1200" dirty="0">
            <a:latin typeface="맑은 고딕" panose="020B0503020000020004" pitchFamily="50" charset="-127"/>
            <a:ea typeface="맑은 고딕" panose="020B0503020000020004" pitchFamily="50" charset="-127"/>
          </a:endParaRPr>
        </a:p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400" kern="1200" dirty="0">
              <a:latin typeface="맑은 고딕" panose="020B0503020000020004" pitchFamily="50" charset="-127"/>
              <a:ea typeface="맑은 고딕" panose="020B0503020000020004" pitchFamily="50" charset="-127"/>
            </a:rPr>
            <a:t>오감체험</a:t>
          </a:r>
          <a:endParaRPr lang="en-US" altLang="ko-KR" sz="1400" kern="1200" dirty="0">
            <a:latin typeface="맑은 고딕" panose="020B0503020000020004" pitchFamily="50" charset="-127"/>
            <a:ea typeface="맑은 고딕" panose="020B0503020000020004" pitchFamily="50" charset="-127"/>
          </a:endParaRPr>
        </a:p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400" kern="1200" dirty="0">
              <a:latin typeface="맑은 고딕" panose="020B0503020000020004" pitchFamily="50" charset="-127"/>
              <a:ea typeface="맑은 고딕" panose="020B0503020000020004" pitchFamily="50" charset="-127"/>
            </a:rPr>
            <a:t>기억력향상</a:t>
          </a:r>
          <a:endParaRPr lang="en-US" altLang="ko-KR" sz="1400" kern="1200" dirty="0">
            <a:latin typeface="맑은 고딕" panose="020B0503020000020004" pitchFamily="50" charset="-127"/>
            <a:ea typeface="맑은 고딕" panose="020B0503020000020004" pitchFamily="50" charset="-127"/>
          </a:endParaRPr>
        </a:p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400" kern="1200" dirty="0">
              <a:latin typeface="맑은 고딕" panose="020B0503020000020004" pitchFamily="50" charset="-127"/>
              <a:ea typeface="맑은 고딕" panose="020B0503020000020004" pitchFamily="50" charset="-127"/>
            </a:rPr>
            <a:t>문제해결능력</a:t>
          </a:r>
          <a:endParaRPr lang="en-US" altLang="ko-KR" sz="1400" kern="1200" dirty="0">
            <a:latin typeface="맑은 고딕" panose="020B0503020000020004" pitchFamily="50" charset="-127"/>
            <a:ea typeface="맑은 고딕" panose="020B0503020000020004" pitchFamily="50" charset="-127"/>
          </a:endParaRPr>
        </a:p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400" kern="1200" dirty="0">
              <a:latin typeface="맑은 고딕" panose="020B0503020000020004" pitchFamily="50" charset="-127"/>
              <a:ea typeface="맑은 고딕" panose="020B0503020000020004" pitchFamily="50" charset="-127"/>
            </a:rPr>
            <a:t>말하기</a:t>
          </a:r>
          <a:r>
            <a:rPr lang="en-US" altLang="ko-KR" sz="1400" kern="1200" dirty="0">
              <a:latin typeface="맑은 고딕" panose="020B0503020000020004" pitchFamily="50" charset="-127"/>
              <a:ea typeface="맑은 고딕" panose="020B0503020000020004" pitchFamily="50" charset="-127"/>
            </a:rPr>
            <a:t>, </a:t>
          </a:r>
          <a:r>
            <a:rPr lang="ko-KR" altLang="en-US" sz="1400" kern="1200" dirty="0">
              <a:latin typeface="맑은 고딕" panose="020B0503020000020004" pitchFamily="50" charset="-127"/>
              <a:ea typeface="맑은 고딕" panose="020B0503020000020004" pitchFamily="50" charset="-127"/>
            </a:rPr>
            <a:t>듣기</a:t>
          </a:r>
          <a:endParaRPr lang="ko" sz="1400" kern="1200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sp:txBody>
      <dsp:txXfrm>
        <a:off x="5901906" y="1017904"/>
        <a:ext cx="1560201" cy="1326060"/>
      </dsp:txXfrm>
    </dsp:sp>
    <dsp:sp modelId="{D5E82CFA-3F05-41CB-A66C-3A904CCE06CE}">
      <dsp:nvSpPr>
        <dsp:cNvPr id="0" name=""/>
        <dsp:cNvSpPr/>
      </dsp:nvSpPr>
      <dsp:spPr>
        <a:xfrm>
          <a:off x="7167730" y="353550"/>
          <a:ext cx="294377" cy="294377"/>
        </a:xfrm>
        <a:prstGeom prst="triangle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06DEFD-3E20-41CA-8CC7-585BE7A02A00}">
      <dsp:nvSpPr>
        <dsp:cNvPr id="0" name=""/>
        <dsp:cNvSpPr/>
      </dsp:nvSpPr>
      <dsp:spPr>
        <a:xfrm rot="5400000">
          <a:off x="7985263" y="8150"/>
          <a:ext cx="1038577" cy="1728170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1336A4-814F-45EF-B582-2466B0D2E2A7}">
      <dsp:nvSpPr>
        <dsp:cNvPr id="0" name=""/>
        <dsp:cNvSpPr/>
      </dsp:nvSpPr>
      <dsp:spPr>
        <a:xfrm>
          <a:off x="7811898" y="524501"/>
          <a:ext cx="1560201" cy="1367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rtlCol="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400" kern="1200" dirty="0">
              <a:latin typeface="맑은 고딕" panose="020B0503020000020004" pitchFamily="50" charset="-127"/>
              <a:ea typeface="맑은 고딕" panose="020B0503020000020004" pitchFamily="50" charset="-127"/>
            </a:rPr>
            <a:t>평가</a:t>
          </a:r>
          <a:endParaRPr lang="en-US" altLang="ko-KR" sz="1400" kern="1200" dirty="0">
            <a:latin typeface="맑은 고딕" panose="020B0503020000020004" pitchFamily="50" charset="-127"/>
            <a:ea typeface="맑은 고딕" panose="020B0503020000020004" pitchFamily="50" charset="-127"/>
          </a:endParaRPr>
        </a:p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400" kern="1200" dirty="0">
              <a:latin typeface="맑은 고딕" panose="020B0503020000020004" pitchFamily="50" charset="-127"/>
              <a:ea typeface="맑은 고딕" panose="020B0503020000020004" pitchFamily="50" charset="-127"/>
            </a:rPr>
            <a:t>받아쓰기</a:t>
          </a:r>
          <a:r>
            <a:rPr lang="en-US" altLang="ko-KR" sz="1400" kern="1200" dirty="0">
              <a:latin typeface="맑은 고딕" panose="020B0503020000020004" pitchFamily="50" charset="-127"/>
              <a:ea typeface="맑은 고딕" panose="020B0503020000020004" pitchFamily="50" charset="-127"/>
            </a:rPr>
            <a:t>, ox</a:t>
          </a:r>
          <a:r>
            <a:rPr lang="ko-KR" altLang="en-US" sz="1400" kern="1200" dirty="0">
              <a:latin typeface="맑은 고딕" panose="020B0503020000020004" pitchFamily="50" charset="-127"/>
              <a:ea typeface="맑은 고딕" panose="020B0503020000020004" pitchFamily="50" charset="-127"/>
            </a:rPr>
            <a:t>퀴즈</a:t>
          </a:r>
          <a:endParaRPr lang="en-US" altLang="ko-KR" sz="1400" kern="1200" dirty="0">
            <a:latin typeface="맑은 고딕" panose="020B0503020000020004" pitchFamily="50" charset="-127"/>
            <a:ea typeface="맑은 고딕" panose="020B0503020000020004" pitchFamily="50" charset="-127"/>
          </a:endParaRPr>
        </a:p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400" kern="1200" dirty="0">
              <a:latin typeface="맑은 고딕" panose="020B0503020000020004" pitchFamily="50" charset="-127"/>
              <a:ea typeface="맑은 고딕" panose="020B0503020000020004" pitchFamily="50" charset="-127"/>
            </a:rPr>
            <a:t>글짓기</a:t>
          </a:r>
          <a:r>
            <a:rPr lang="en-US" altLang="ko-KR" sz="1400" kern="1200" dirty="0">
              <a:latin typeface="맑은 고딕" panose="020B0503020000020004" pitchFamily="50" charset="-127"/>
              <a:ea typeface="맑은 고딕" panose="020B0503020000020004" pitchFamily="50" charset="-127"/>
            </a:rPr>
            <a:t>, </a:t>
          </a:r>
          <a:r>
            <a:rPr lang="ko-KR" altLang="en-US" sz="1400" kern="1200" dirty="0">
              <a:latin typeface="맑은 고딕" panose="020B0503020000020004" pitchFamily="50" charset="-127"/>
              <a:ea typeface="맑은 고딕" panose="020B0503020000020004" pitchFamily="50" charset="-127"/>
            </a:rPr>
            <a:t>말하기 프리젠테이션</a:t>
          </a:r>
          <a:endParaRPr lang="en-US" altLang="ko-KR" sz="1400" kern="1200" dirty="0">
            <a:latin typeface="맑은 고딕" panose="020B0503020000020004" pitchFamily="50" charset="-127"/>
            <a:ea typeface="맑은 고딕" panose="020B0503020000020004" pitchFamily="50" charset="-127"/>
          </a:endParaRPr>
        </a:p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400" kern="1200" dirty="0">
              <a:latin typeface="맑은 고딕" panose="020B0503020000020004" pitchFamily="50" charset="-127"/>
              <a:ea typeface="맑은 고딕" panose="020B0503020000020004" pitchFamily="50" charset="-127"/>
            </a:rPr>
            <a:t>쓰기</a:t>
          </a:r>
          <a:endParaRPr lang="en-US" altLang="ko-KR" sz="1400" kern="1200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sp:txBody>
      <dsp:txXfrm>
        <a:off x="7811898" y="524501"/>
        <a:ext cx="1560201" cy="13676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25B374-C41E-491B-B20E-C6068570FC8B}">
      <dsp:nvSpPr>
        <dsp:cNvPr id="0" name=""/>
        <dsp:cNvSpPr/>
      </dsp:nvSpPr>
      <dsp:spPr>
        <a:xfrm>
          <a:off x="0" y="22861"/>
          <a:ext cx="8128000" cy="2620800"/>
        </a:xfrm>
        <a:prstGeom prst="round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800" kern="1200" dirty="0"/>
            <a:t>1. </a:t>
          </a:r>
          <a:r>
            <a:rPr lang="ko-KR" altLang="en-US" sz="2800" kern="1200" dirty="0"/>
            <a:t>상황카드를 읽는다</a:t>
          </a:r>
          <a:r>
            <a:rPr lang="en-US" altLang="ko-KR" sz="2800" kern="1200" dirty="0"/>
            <a:t>. </a:t>
          </a:r>
        </a:p>
        <a:p>
          <a:pPr marL="0" lvl="0" indent="0" algn="l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800" kern="1200" dirty="0"/>
            <a:t>2. </a:t>
          </a:r>
          <a:r>
            <a:rPr lang="ko-KR" altLang="en-US" sz="2800" kern="1200" dirty="0"/>
            <a:t>어떤 병원에  찾아 가야 하는지 답한다</a:t>
          </a:r>
          <a:r>
            <a:rPr lang="en-US" altLang="ko-KR" sz="2800" kern="1200" dirty="0"/>
            <a:t>.</a:t>
          </a:r>
        </a:p>
        <a:p>
          <a:pPr marL="0" lvl="0" indent="0" algn="l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800" kern="1200" dirty="0"/>
            <a:t> 준비물</a:t>
          </a:r>
          <a:r>
            <a:rPr lang="en-US" altLang="ko-KR" sz="2800" kern="1200" dirty="0"/>
            <a:t>: </a:t>
          </a:r>
          <a:r>
            <a:rPr lang="ko-KR" altLang="en-US" sz="2800" kern="1200" dirty="0"/>
            <a:t>상황카드</a:t>
          </a:r>
        </a:p>
      </dsp:txBody>
      <dsp:txXfrm>
        <a:off x="127937" y="150798"/>
        <a:ext cx="7872126" cy="2364926"/>
      </dsp:txXfrm>
    </dsp:sp>
    <dsp:sp modelId="{9AFC68A2-2F9B-416A-9B9E-3507C4A68AA9}">
      <dsp:nvSpPr>
        <dsp:cNvPr id="0" name=""/>
        <dsp:cNvSpPr/>
      </dsp:nvSpPr>
      <dsp:spPr>
        <a:xfrm>
          <a:off x="0" y="2643661"/>
          <a:ext cx="8128000" cy="1796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35560" rIns="199136" bIns="35560" numCol="1" spcCol="1270" anchor="t" anchorCtr="0">
          <a:noAutofit/>
        </a:bodyPr>
        <a:lstStyle/>
        <a:p>
          <a:pPr marL="228600" lvl="1" indent="-228600" algn="l" defTabSz="9779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ko-KR" altLang="en-US" sz="2200" kern="1200" dirty="0"/>
            <a:t>평가</a:t>
          </a:r>
          <a:r>
            <a:rPr lang="en-US" altLang="ko-KR" sz="2200" kern="1200" dirty="0"/>
            <a:t>- </a:t>
          </a:r>
          <a:r>
            <a:rPr lang="ko-KR" altLang="en-US" sz="2200" kern="1200" dirty="0"/>
            <a:t>안과</a:t>
          </a:r>
          <a:r>
            <a:rPr lang="en-US" altLang="ko-KR" sz="2200" kern="1200" dirty="0"/>
            <a:t>, </a:t>
          </a:r>
          <a:r>
            <a:rPr lang="ko-KR" altLang="en-US" sz="2200" kern="1200" dirty="0"/>
            <a:t>정형외과</a:t>
          </a:r>
          <a:r>
            <a:rPr lang="en-US" altLang="ko-KR" sz="2200" kern="1200" dirty="0"/>
            <a:t>, </a:t>
          </a:r>
          <a:r>
            <a:rPr lang="ko-KR" altLang="en-US" sz="2200" kern="1200" dirty="0"/>
            <a:t>치과</a:t>
          </a:r>
          <a:r>
            <a:rPr lang="en-US" altLang="ko-KR" sz="2200" kern="1200" dirty="0"/>
            <a:t>, </a:t>
          </a:r>
          <a:r>
            <a:rPr lang="ko-KR" altLang="en-US" sz="2200" kern="1200" dirty="0"/>
            <a:t>소아 청소년과</a:t>
          </a:r>
          <a:r>
            <a:rPr lang="en-US" altLang="ko-KR" sz="2200" kern="1200" dirty="0"/>
            <a:t>, </a:t>
          </a:r>
          <a:r>
            <a:rPr lang="ko-KR" altLang="en-US" sz="2200" kern="1200" dirty="0"/>
            <a:t>응급실</a:t>
          </a:r>
          <a:r>
            <a:rPr lang="en-US" altLang="ko-KR" sz="2200" kern="1200" dirty="0"/>
            <a:t>, </a:t>
          </a:r>
          <a:r>
            <a:rPr lang="ko-KR" altLang="en-US" sz="2200" kern="1200"/>
            <a:t>응급 전화등을</a:t>
          </a:r>
          <a:r>
            <a:rPr lang="ko-KR" altLang="en-US" sz="2200" kern="1200" dirty="0"/>
            <a:t> 바르게 이해하고 있는지 확인할 수 있다</a:t>
          </a:r>
          <a:r>
            <a:rPr lang="en-US" altLang="ko-KR" sz="2200" kern="1200" dirty="0"/>
            <a:t>.</a:t>
          </a:r>
          <a:endParaRPr lang="ko-KR" altLang="en-US" sz="2200" kern="1200" dirty="0"/>
        </a:p>
        <a:p>
          <a:pPr marL="228600" lvl="1" indent="-228600" algn="l" defTabSz="9779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ko-KR" altLang="en-US" sz="2200" kern="1200" dirty="0"/>
        </a:p>
        <a:p>
          <a:pPr marL="228600" lvl="1" indent="-228600" algn="l" defTabSz="9779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ko-KR" altLang="en-US" sz="2200" kern="1200" dirty="0"/>
        </a:p>
      </dsp:txBody>
      <dsp:txXfrm>
        <a:off x="0" y="2643661"/>
        <a:ext cx="8128000" cy="17967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25B374-C41E-491B-B20E-C6068570FC8B}">
      <dsp:nvSpPr>
        <dsp:cNvPr id="0" name=""/>
        <dsp:cNvSpPr/>
      </dsp:nvSpPr>
      <dsp:spPr>
        <a:xfrm>
          <a:off x="0" y="0"/>
          <a:ext cx="8128000" cy="2845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600" kern="1200" dirty="0"/>
            <a:t>1.</a:t>
          </a:r>
          <a:r>
            <a:rPr lang="ko-KR" altLang="en-US" sz="1600" kern="1200" dirty="0"/>
            <a:t>여러 명이 한조가 되어 의사와 환자</a:t>
          </a:r>
          <a:r>
            <a:rPr lang="en-US" altLang="ko-KR" sz="1600" kern="1200" dirty="0"/>
            <a:t>, </a:t>
          </a:r>
          <a:r>
            <a:rPr lang="ko-KR" altLang="en-US" sz="1600" kern="1200" dirty="0"/>
            <a:t>약사</a:t>
          </a:r>
          <a:r>
            <a:rPr lang="en-US" altLang="ko-KR" sz="1600" kern="1200" dirty="0"/>
            <a:t>, </a:t>
          </a:r>
          <a:r>
            <a:rPr lang="ko-KR" altLang="en-US" sz="1600" kern="1200" dirty="0"/>
            <a:t>보호자의 역할을 정한다</a:t>
          </a:r>
          <a:r>
            <a:rPr lang="en-US" altLang="ko-KR" sz="1600" kern="1200" dirty="0"/>
            <a:t>.</a:t>
          </a:r>
        </a:p>
        <a:p>
          <a:pPr marL="0" lvl="0" indent="0" algn="l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600" kern="1200" dirty="0"/>
            <a:t>2. </a:t>
          </a:r>
          <a:r>
            <a:rPr lang="ko-KR" altLang="en-US" sz="1600" kern="1200" dirty="0"/>
            <a:t>상황카드를 보고 의자와 환자의 상황을 만들어 대화한다</a:t>
          </a:r>
          <a:r>
            <a:rPr lang="en-US" altLang="ko-KR" sz="1600" kern="1200" dirty="0"/>
            <a:t>. </a:t>
          </a:r>
          <a:r>
            <a:rPr lang="ko-KR" altLang="en-US" sz="1600" kern="1200" dirty="0"/>
            <a:t>이때 </a:t>
          </a:r>
          <a:r>
            <a:rPr lang="ko-KR" altLang="en-US" sz="1600" kern="1200" dirty="0" err="1"/>
            <a:t>타켓이</a:t>
          </a:r>
          <a:r>
            <a:rPr lang="ko-KR" altLang="en-US" sz="1600" kern="1200" dirty="0"/>
            <a:t> 되는 표현을 잘 사용할 수 있도록 유도한다</a:t>
          </a:r>
          <a:r>
            <a:rPr lang="en-US" altLang="ko-KR" sz="1600" kern="1200" dirty="0"/>
            <a:t>.( </a:t>
          </a:r>
          <a:r>
            <a:rPr lang="ko-KR" altLang="en-US" sz="1600" kern="1200" dirty="0"/>
            <a:t>대화체 예문제시</a:t>
          </a:r>
          <a:r>
            <a:rPr lang="en-US" altLang="ko-KR" sz="1600" kern="1200" dirty="0"/>
            <a:t>)</a:t>
          </a:r>
        </a:p>
        <a:p>
          <a:pPr marL="0" lvl="0" indent="0" algn="l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600" kern="1200" dirty="0"/>
            <a:t>3. </a:t>
          </a:r>
          <a:r>
            <a:rPr lang="ko-KR" altLang="en-US" sz="1600" kern="1200" dirty="0"/>
            <a:t>약사는 약봉투에 알맞은 내용을 적는다</a:t>
          </a:r>
          <a:r>
            <a:rPr lang="en-US" altLang="ko-KR" sz="1600" kern="1200" dirty="0"/>
            <a:t>.</a:t>
          </a:r>
        </a:p>
        <a:p>
          <a:pPr marL="0" lvl="0" indent="0" algn="l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600" kern="1200" dirty="0"/>
            <a:t>4. </a:t>
          </a:r>
          <a:r>
            <a:rPr lang="ko-KR" altLang="en-US" sz="1600" kern="1200" dirty="0"/>
            <a:t>각 팀이 나와서 발표한다</a:t>
          </a:r>
          <a:r>
            <a:rPr lang="en-US" altLang="ko-KR" sz="1600" kern="1200" dirty="0"/>
            <a:t>.</a:t>
          </a:r>
        </a:p>
        <a:p>
          <a:pPr marL="0" lvl="0" indent="0" algn="l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kern="1200" dirty="0"/>
            <a:t> 준비물</a:t>
          </a:r>
          <a:r>
            <a:rPr lang="en-US" altLang="ko-KR" sz="1600" kern="1200" dirty="0"/>
            <a:t>:  </a:t>
          </a:r>
          <a:r>
            <a:rPr lang="ko-KR" altLang="en-US" sz="1600" kern="1200" dirty="0"/>
            <a:t>상황카드 </a:t>
          </a:r>
          <a:r>
            <a:rPr lang="en-US" altLang="ko-KR" sz="1600" kern="1200" dirty="0"/>
            <a:t>,</a:t>
          </a:r>
          <a:r>
            <a:rPr lang="ko-KR" altLang="en-US" sz="1600" kern="1200" dirty="0"/>
            <a:t>대화체 예문</a:t>
          </a:r>
          <a:r>
            <a:rPr lang="en-US" altLang="ko-KR" sz="1600" kern="1200" dirty="0"/>
            <a:t>,  </a:t>
          </a:r>
          <a:r>
            <a:rPr lang="ko-KR" altLang="en-US" sz="1600" kern="1200" dirty="0"/>
            <a:t>약 봉투</a:t>
          </a:r>
        </a:p>
      </dsp:txBody>
      <dsp:txXfrm>
        <a:off x="138903" y="138903"/>
        <a:ext cx="7850194" cy="2567633"/>
      </dsp:txXfrm>
    </dsp:sp>
    <dsp:sp modelId="{9AFC68A2-2F9B-416A-9B9E-3507C4A68AA9}">
      <dsp:nvSpPr>
        <dsp:cNvPr id="0" name=""/>
        <dsp:cNvSpPr/>
      </dsp:nvSpPr>
      <dsp:spPr>
        <a:xfrm>
          <a:off x="0" y="2925721"/>
          <a:ext cx="8128000" cy="1457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20320" rIns="113792" bIns="20320" numCol="1" spcCol="1270" anchor="t" anchorCtr="0">
          <a:noAutofit/>
        </a:bodyPr>
        <a:lstStyle/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ko-KR" altLang="en-US" sz="1200" kern="1200" dirty="0"/>
            <a:t>평가</a:t>
          </a:r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ko-KR" altLang="en-US" sz="1200" kern="1200" dirty="0"/>
            <a:t>응급실</a:t>
          </a:r>
          <a:r>
            <a:rPr lang="en-US" altLang="ko-KR" sz="1200" kern="1200" dirty="0"/>
            <a:t>,  000 , 119, </a:t>
          </a:r>
          <a:r>
            <a:rPr lang="ko-KR" altLang="en-US" sz="1200" kern="1200" dirty="0"/>
            <a:t>골든 타임을 잘 이해하고 있다</a:t>
          </a:r>
          <a:r>
            <a:rPr lang="en-US" altLang="ko-KR" sz="1200" kern="1200" dirty="0"/>
            <a:t>.</a:t>
          </a:r>
          <a:endParaRPr lang="ko-KR" altLang="en-US" sz="1200" kern="1200" dirty="0"/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ko-KR" altLang="en-US" sz="1200" kern="1200" dirty="0"/>
            <a:t>환자</a:t>
          </a:r>
          <a:r>
            <a:rPr lang="en-US" altLang="ko-KR" sz="1200" kern="1200" dirty="0"/>
            <a:t>:</a:t>
          </a:r>
          <a:r>
            <a:rPr lang="ko-KR" altLang="en-US" sz="1200" kern="1200" dirty="0"/>
            <a:t> 감기 증상을 아플 때 증상을 이야기 할 수 있다</a:t>
          </a:r>
          <a:r>
            <a:rPr lang="en-US" altLang="ko-KR" sz="1200" kern="1200" dirty="0"/>
            <a:t>.</a:t>
          </a:r>
          <a:endParaRPr lang="ko-KR" altLang="en-US" sz="1200" kern="1200" dirty="0"/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ko-KR" altLang="en-US" sz="1200" kern="1200" dirty="0"/>
            <a:t>의사</a:t>
          </a:r>
          <a:r>
            <a:rPr lang="en-US" altLang="ko-KR" sz="1200" kern="1200" dirty="0"/>
            <a:t>: </a:t>
          </a:r>
          <a:r>
            <a:rPr lang="ko-KR" altLang="en-US" sz="1200" kern="1200" dirty="0"/>
            <a:t>감기에 걸렸을 때 적절한 해야 할 일을 이야기 할 수 있다</a:t>
          </a:r>
          <a:r>
            <a:rPr lang="en-US" altLang="ko-KR" sz="1200" kern="1200" dirty="0"/>
            <a:t>.</a:t>
          </a:r>
          <a:endParaRPr lang="ko-KR" altLang="en-US" sz="1200" kern="1200" dirty="0"/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ko-KR" altLang="en-US" sz="1200" kern="1200" dirty="0"/>
            <a:t>약사</a:t>
          </a:r>
          <a:r>
            <a:rPr lang="en-US" altLang="ko-KR" sz="1200" kern="1200" dirty="0"/>
            <a:t>: </a:t>
          </a:r>
          <a:r>
            <a:rPr lang="ko-KR" altLang="en-US" sz="1200" kern="1200" dirty="0"/>
            <a:t>약봉투에 쓰여진 정보를 잘 이해하고 있다</a:t>
          </a:r>
        </a:p>
      </dsp:txBody>
      <dsp:txXfrm>
        <a:off x="0" y="2925721"/>
        <a:ext cx="8128000" cy="1457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8DA5BB69-4433-4F1D-B4AD-3F351862C0A6}" type="datetime1"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2020-04-14</a:t>
            </a:fld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3F7AA83-DE31-4E93-AB07-EF7FB05F6670}" type="slidenum">
              <a:rPr lang="en-US" altLang="ko-KR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pPr algn="r" rtl="0"/>
              <a:t>‹#›</a:t>
            </a:fld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algn="r"/>
            <a:fld id="{7E4DE1BD-5A3B-48A0-BBB4-135AE1DF5DD1}" type="datetime1">
              <a:rPr lang="ko-KR" altLang="en-US" smtClean="0"/>
              <a:pPr algn="r"/>
              <a:t>2020-04-14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ko-KR" altLang="en-US" dirty="0"/>
              <a:t>마스터 텍스트 스타일 편집</a:t>
            </a:r>
          </a:p>
          <a:p>
            <a:pPr lvl="1" rtl="0"/>
            <a:r>
              <a:rPr lang="ko-KR" altLang="en-US" dirty="0"/>
              <a:t>둘째 수준</a:t>
            </a:r>
          </a:p>
          <a:p>
            <a:pPr lvl="2" rtl="0"/>
            <a:r>
              <a:rPr lang="ko-KR" altLang="en-US" dirty="0"/>
              <a:t>셋째 수준</a:t>
            </a:r>
          </a:p>
          <a:p>
            <a:pPr lvl="3" rtl="0"/>
            <a:r>
              <a:rPr lang="ko-KR" altLang="en-US" dirty="0"/>
              <a:t>넷째 수준</a:t>
            </a:r>
          </a:p>
          <a:p>
            <a:pPr lvl="4" rtl="0"/>
            <a:r>
              <a:rPr lang="ko-KR" altLang="en-US" dirty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algn="r"/>
            <a:fld id="{935E2820-AFE1-45FA-949E-17BDB534E1DC}" type="slidenum">
              <a:rPr lang="en-US" altLang="ko-KR" smtClean="0"/>
              <a:pPr algn="r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noProof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935E2820-AFE1-45FA-949E-17BDB534E1DC}" type="slidenum">
              <a:rPr lang="en-US" altLang="ko-KR" smtClean="0"/>
              <a:pPr algn="r"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38239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noProof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935E2820-AFE1-45FA-949E-17BDB534E1DC}" type="slidenum">
              <a:rPr lang="en-US" altLang="ko-KR" smtClean="0"/>
              <a:pPr algn="r"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09583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935E2820-AFE1-45FA-949E-17BDB534E1DC}" type="slidenum">
              <a:rPr lang="en-US" altLang="ko-KR" smtClean="0"/>
              <a:pPr algn="r"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57414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935E2820-AFE1-45FA-949E-17BDB534E1DC}" type="slidenum">
              <a:rPr lang="en-US" altLang="ko-KR" smtClean="0"/>
              <a:pPr algn="r"/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67267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935E2820-AFE1-45FA-949E-17BDB534E1DC}" type="slidenum">
              <a:rPr lang="en-US" altLang="ko-KR" smtClean="0"/>
              <a:pPr algn="r"/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64678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935E2820-AFE1-45FA-949E-17BDB534E1DC}" type="slidenum">
              <a:rPr lang="en-US" altLang="ko-KR" smtClean="0"/>
              <a:pPr algn="r"/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75456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935E2820-AFE1-45FA-949E-17BDB534E1DC}" type="slidenum">
              <a:rPr lang="en-US" altLang="ko-KR" smtClean="0"/>
              <a:pPr algn="r"/>
              <a:t>14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5891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/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-KR" altLang="en-US" noProof="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ko-KR" altLang="en-US" noProof="0"/>
              <a:t>클릭하여 마스터 부제목 스타일 편집</a:t>
            </a:r>
            <a:endParaRPr lang="ko-KR" altLang="en-US" noProof="0" dirty="0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7E1B42F-A404-4DC0-B9DF-8ADEB4A9E247}" type="datetime1">
              <a:rPr lang="ko-KR" altLang="en-US" smtClean="0"/>
              <a:pPr/>
              <a:t>2020-04-14</a:t>
            </a:fld>
            <a:endParaRPr lang="ko-KR" altLang="en-US" dirty="0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ko-KR" altLang="en-US" noProof="0" dirty="0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ko-KR" noProof="0" smtClean="0"/>
              <a:pPr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/>
              <a:t>마스터 제목 스타일 편집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ko-KR" altLang="en-US"/>
              <a:t>마스터 텍스트 스타일을 편집하려면 클릭</a:t>
            </a:r>
          </a:p>
          <a:p>
            <a:pPr lvl="1" rtl="0"/>
            <a:r>
              <a:rPr lang="ko-KR" altLang="en-US"/>
              <a:t>두 번째 수준</a:t>
            </a:r>
          </a:p>
          <a:p>
            <a:pPr lvl="2" rtl="0"/>
            <a:r>
              <a:rPr lang="ko-KR" altLang="en-US"/>
              <a:t>세 번째 수준</a:t>
            </a:r>
          </a:p>
          <a:p>
            <a:pPr lvl="3" rtl="0"/>
            <a:r>
              <a:rPr lang="ko-KR" altLang="en-US"/>
              <a:t>네 번째 수준</a:t>
            </a:r>
          </a:p>
          <a:p>
            <a:pPr lvl="4" rtl="0"/>
            <a:r>
              <a:rPr lang="ko-KR" altLang="en-US"/>
              <a:t>다섯 번째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2998845-2222-48BE-AE07-8BAD69799613}" type="datetime1">
              <a:rPr lang="ko-KR" altLang="en-US" smtClean="0"/>
              <a:pPr/>
              <a:t>2020-04-14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ko-KR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ko-KR" altLang="en-US"/>
              <a:t>마스터 제목 스타일 편집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ko-KR" altLang="en-US"/>
              <a:t>마스터 텍스트 스타일을 편집하려면 클릭</a:t>
            </a:r>
          </a:p>
          <a:p>
            <a:pPr lvl="1" rtl="0"/>
            <a:r>
              <a:rPr lang="ko-KR" altLang="en-US"/>
              <a:t>두 번째 수준</a:t>
            </a:r>
          </a:p>
          <a:p>
            <a:pPr lvl="2" rtl="0"/>
            <a:r>
              <a:rPr lang="ko-KR" altLang="en-US"/>
              <a:t>세 번째 수준</a:t>
            </a:r>
          </a:p>
          <a:p>
            <a:pPr lvl="3" rtl="0"/>
            <a:r>
              <a:rPr lang="ko-KR" altLang="en-US"/>
              <a:t>네 번째 수준</a:t>
            </a:r>
          </a:p>
          <a:p>
            <a:pPr lvl="4" rtl="0"/>
            <a:r>
              <a:rPr lang="ko-KR" altLang="en-US"/>
              <a:t>다섯 번째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8FE7CBD-C498-432D-8286-CC40D06EB781}" type="datetime1">
              <a:rPr lang="ko-KR" altLang="en-US" smtClean="0"/>
              <a:pPr/>
              <a:t>2020-04-14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ko-KR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ko-KR" altLang="en-US"/>
              <a:t>마스터 텍스트 스타일을 편집하려면 클릭</a:t>
            </a:r>
          </a:p>
          <a:p>
            <a:pPr lvl="1" rtl="0"/>
            <a:r>
              <a:rPr lang="ko-KR" altLang="en-US"/>
              <a:t>두 번째 수준</a:t>
            </a:r>
          </a:p>
          <a:p>
            <a:pPr lvl="2" rtl="0"/>
            <a:r>
              <a:rPr lang="ko-KR" altLang="en-US"/>
              <a:t>세 번째 수준</a:t>
            </a:r>
          </a:p>
          <a:p>
            <a:pPr lvl="3" rtl="0"/>
            <a:r>
              <a:rPr lang="ko-KR" altLang="en-US"/>
              <a:t>네 번째 수준</a:t>
            </a:r>
          </a:p>
          <a:p>
            <a:pPr lvl="4" rtl="0"/>
            <a:r>
              <a:rPr lang="ko-KR" altLang="en-US"/>
              <a:t>다섯 번째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F3BEC92-84C6-4586-BE4B-5D24E1BDAF96}" type="datetime1">
              <a:rPr lang="ko-KR" altLang="en-US" smtClean="0"/>
              <a:pPr/>
              <a:t>2020-04-14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ko-KR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ko-KR" altLang="en-US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66B57C3-0B05-44ED-BB13-CC9F3C0E4227}" type="datetime1">
              <a:rPr lang="ko-KR" altLang="en-US" smtClean="0"/>
              <a:pPr/>
              <a:t>2020-04-14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ko-KR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ko-KR" altLang="en-US"/>
              <a:t>마스터 텍스트 스타일을 편집하려면 클릭</a:t>
            </a:r>
          </a:p>
          <a:p>
            <a:pPr lvl="1" rtl="0"/>
            <a:r>
              <a:rPr lang="ko-KR" altLang="en-US"/>
              <a:t>두 번째 수준</a:t>
            </a:r>
          </a:p>
          <a:p>
            <a:pPr lvl="2" rtl="0"/>
            <a:r>
              <a:rPr lang="ko-KR" altLang="en-US"/>
              <a:t>세 번째 수준</a:t>
            </a:r>
          </a:p>
          <a:p>
            <a:pPr lvl="3" rtl="0"/>
            <a:r>
              <a:rPr lang="ko-KR" altLang="en-US"/>
              <a:t>네 번째 수준</a:t>
            </a:r>
          </a:p>
          <a:p>
            <a:pPr lvl="4" rtl="0"/>
            <a:r>
              <a:rPr lang="ko-KR" altLang="en-US"/>
              <a:t>다섯 번째 수준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ko-KR" altLang="en-US"/>
              <a:t>마스터 텍스트 스타일을 편집하려면 클릭</a:t>
            </a:r>
          </a:p>
          <a:p>
            <a:pPr lvl="1" rtl="0"/>
            <a:r>
              <a:rPr lang="ko-KR" altLang="en-US"/>
              <a:t>두 번째 수준</a:t>
            </a:r>
          </a:p>
          <a:p>
            <a:pPr lvl="2" rtl="0"/>
            <a:r>
              <a:rPr lang="ko-KR" altLang="en-US"/>
              <a:t>세 번째 수준</a:t>
            </a:r>
          </a:p>
          <a:p>
            <a:pPr lvl="3" rtl="0"/>
            <a:r>
              <a:rPr lang="ko-KR" altLang="en-US"/>
              <a:t>네 번째 수준</a:t>
            </a:r>
          </a:p>
          <a:p>
            <a:pPr lvl="4" rtl="0"/>
            <a:r>
              <a:rPr lang="ko-KR" altLang="en-US"/>
              <a:t>다섯 번째 수준</a:t>
            </a:r>
            <a:endParaRPr lang="ko-KR" alt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ADDBE33-0718-4FDC-ADDC-455716E5C86C}" type="datetime1">
              <a:rPr lang="ko-KR" altLang="en-US" smtClean="0"/>
              <a:pPr/>
              <a:t>2020-04-14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ko-KR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ko-KR" altLang="en-US"/>
              <a:t>마스터 텍스트 스타일을 편집하려면 클릭</a:t>
            </a:r>
          </a:p>
          <a:p>
            <a:pPr lvl="1" rtl="0"/>
            <a:r>
              <a:rPr lang="ko-KR" altLang="en-US"/>
              <a:t>두 번째 수준</a:t>
            </a:r>
          </a:p>
          <a:p>
            <a:pPr lvl="2" rtl="0"/>
            <a:r>
              <a:rPr lang="ko-KR" altLang="en-US"/>
              <a:t>세 번째 수준</a:t>
            </a:r>
          </a:p>
          <a:p>
            <a:pPr lvl="3" rtl="0"/>
            <a:r>
              <a:rPr lang="ko-KR" altLang="en-US"/>
              <a:t>네 번째 수준</a:t>
            </a:r>
          </a:p>
          <a:p>
            <a:pPr lvl="4" rtl="0"/>
            <a:r>
              <a:rPr lang="ko-KR" altLang="en-US"/>
              <a:t>다섯 번째 수준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ko-KR" altLang="en-US"/>
              <a:t>마스터 텍스트 스타일을 편집하려면 클릭</a:t>
            </a:r>
          </a:p>
          <a:p>
            <a:pPr lvl="1" rtl="0"/>
            <a:r>
              <a:rPr lang="ko-KR" altLang="en-US"/>
              <a:t>두 번째 수준</a:t>
            </a:r>
          </a:p>
          <a:p>
            <a:pPr lvl="2" rtl="0"/>
            <a:r>
              <a:rPr lang="ko-KR" altLang="en-US"/>
              <a:t>세 번째 수준</a:t>
            </a:r>
          </a:p>
          <a:p>
            <a:pPr lvl="3" rtl="0"/>
            <a:r>
              <a:rPr lang="ko-KR" altLang="en-US"/>
              <a:t>네 번째 수준</a:t>
            </a:r>
          </a:p>
          <a:p>
            <a:pPr lvl="4" rtl="0"/>
            <a:r>
              <a:rPr lang="ko-KR" altLang="en-US"/>
              <a:t>다섯 번째 수준</a:t>
            </a:r>
            <a:endParaRPr lang="ko-KR" altLang="en-US" dirty="0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39DAE56-7DFF-4C69-921A-B2DA641CB7AC}" type="datetime1">
              <a:rPr lang="ko-KR" altLang="en-US" smtClean="0"/>
              <a:pPr/>
              <a:t>2020-04-14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ko-KR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/>
              <a:t>마스터 제목 스타일 편집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3C5FFE8-7428-4F8C-99EA-F8938669F3AC}" type="datetime1">
              <a:rPr lang="ko-KR" altLang="en-US" smtClean="0"/>
              <a:pPr/>
              <a:t>2020-04-14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ko-KR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비어 있음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4D020B4-EE84-4824-9D18-097E003DB33D}" type="datetime1">
              <a:rPr lang="ko-KR" altLang="en-US" smtClean="0"/>
              <a:pPr/>
              <a:t>2020-04-14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ko-KR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ko-KR" altLang="en-US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ko-KR" altLang="en-US"/>
              <a:t>마스터 텍스트 스타일을 편집하려면 클릭</a:t>
            </a:r>
          </a:p>
          <a:p>
            <a:pPr lvl="1" rtl="0"/>
            <a:r>
              <a:rPr lang="ko-KR" altLang="en-US"/>
              <a:t>두 번째 수준</a:t>
            </a:r>
          </a:p>
          <a:p>
            <a:pPr lvl="2" rtl="0"/>
            <a:r>
              <a:rPr lang="ko-KR" altLang="en-US"/>
              <a:t>세 번째 수준</a:t>
            </a:r>
          </a:p>
          <a:p>
            <a:pPr lvl="3" rtl="0"/>
            <a:r>
              <a:rPr lang="ko-KR" altLang="en-US"/>
              <a:t>네 번째 수준</a:t>
            </a:r>
          </a:p>
          <a:p>
            <a:pPr lvl="4" rtl="0"/>
            <a:r>
              <a:rPr lang="ko-KR" altLang="en-US"/>
              <a:t>다섯 번째 수준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7DAE899-EF60-4368-827B-9EACCD7692B5}" type="datetime1">
              <a:rPr lang="ko-KR" altLang="en-US" smtClean="0"/>
              <a:pPr/>
              <a:t>2020-04-14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ko-KR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/>
              <a:t>마스터 제목 스타일 편집</a:t>
            </a:r>
            <a:endParaRPr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그림 개체 틀 2" descr="이미지를 추가할 수 있는 빈 개체 틀입니다. 개체 틀을 클릭하고 추가할 이미지를 선택합니다."/>
          <p:cNvSpPr>
            <a:spLocks noGrp="1"/>
          </p:cNvSpPr>
          <p:nvPr>
            <p:ph type="pic" idx="1" hasCustomPrompt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ko-KR" altLang="en-US" dirty="0"/>
              <a:t>그림을 추가하려면 아이콘을 클릭하세요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5D92B5A5-A5CC-498F-BC7C-C4B8C041FFC1}" type="datetime1">
              <a:rPr lang="ko-KR" altLang="en-US" smtClean="0"/>
              <a:pPr/>
              <a:t>2020-04-14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8FDBFFB2-86D9-4B8F-A59A-553A60B94BBE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ko-KR" altLang="en-US" noProof="0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ko-KR" altLang="en-US" noProof="0" dirty="0"/>
              <a:t>마스터 텍스트 스타일 편집</a:t>
            </a:r>
          </a:p>
          <a:p>
            <a:pPr lvl="1" rtl="0"/>
            <a:r>
              <a:rPr lang="ko-KR" altLang="en-US" noProof="0" dirty="0"/>
              <a:t>둘째 수준</a:t>
            </a:r>
          </a:p>
          <a:p>
            <a:pPr lvl="2" rtl="0"/>
            <a:r>
              <a:rPr lang="ko-KR" altLang="en-US" noProof="0" dirty="0"/>
              <a:t>셋째 수준</a:t>
            </a:r>
          </a:p>
          <a:p>
            <a:pPr lvl="3" rtl="0"/>
            <a:r>
              <a:rPr lang="ko-KR" altLang="en-US" noProof="0" dirty="0"/>
              <a:t>넷째 수준</a:t>
            </a:r>
          </a:p>
          <a:p>
            <a:pPr lvl="4" rtl="0"/>
            <a:r>
              <a:rPr lang="ko-KR" altLang="en-US" noProof="0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0463D116-37D5-439C-8D68-B60CAC89AA25}" type="datetime1">
              <a:rPr lang="ko-KR" altLang="en-US" smtClean="0"/>
              <a:pPr/>
              <a:t>2020-04-14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ko-KR" altLang="en-US" noProof="0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 b="1">
                <a:solidFill>
                  <a:srgbClr val="AB3C1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8FDBFFB2-86D9-4B8F-A59A-553A60B94BBE}" type="slidenum">
              <a:rPr lang="en-US" altLang="ko-KR" noProof="0" smtClean="0"/>
              <a:pPr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j-cs"/>
        </a:defRPr>
      </a:lvl1pPr>
    </p:titleStyle>
    <p:bodyStyle>
      <a:lvl1pPr marL="274320" indent="-228600" algn="l" defTabSz="914400" rtl="0" eaLnBrk="1" latinLnBrk="1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1pPr>
      <a:lvl2pPr marL="594360" indent="-228600" algn="l" defTabSz="914400" rtl="0" eaLnBrk="1" latinLnBrk="1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2pPr>
      <a:lvl3pPr marL="914400" indent="-228600" algn="l" defTabSz="914400" rtl="0" eaLnBrk="1" latinLnBrk="1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3pPr>
      <a:lvl4pPr marL="1234440" indent="-228600" algn="l" defTabSz="914400" rtl="0" eaLnBrk="1" latinLnBrk="1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4pPr>
      <a:lvl5pPr marL="1554480" indent="-228600" algn="l" defTabSz="914400" rtl="0" eaLnBrk="1" latinLnBrk="1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5pPr>
      <a:lvl6pPr marL="1874520" indent="-228600" algn="l" defTabSz="914400" rtl="0" eaLnBrk="1" latinLnBrk="1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1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1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1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93459" y="1600201"/>
            <a:ext cx="6369016" cy="1070172"/>
          </a:xfrm>
        </p:spPr>
        <p:txBody>
          <a:bodyPr rtlCol="0"/>
          <a:lstStyle/>
          <a:p>
            <a:pPr rtl="0"/>
            <a:r>
              <a:rPr lang="ko-KR" altLang="en-US" dirty="0">
                <a:latin typeface="Malgun Gothic" panose="020B0503020000020004" pitchFamily="50" charset="-127"/>
                <a:ea typeface="Malgun Gothic" panose="020B0503020000020004" pitchFamily="50" charset="-127"/>
                <a:sym typeface="Malgun Gothic" panose="020B0503020000020004" pitchFamily="50" charset="-127"/>
              </a:rPr>
              <a:t>맞춤  한국어 </a:t>
            </a:r>
            <a:r>
              <a:rPr lang="en-US" altLang="ko-KR" dirty="0">
                <a:latin typeface="Malgun Gothic" panose="020B0503020000020004" pitchFamily="50" charset="-127"/>
                <a:ea typeface="Malgun Gothic" panose="020B0503020000020004" pitchFamily="50" charset="-127"/>
                <a:sym typeface="Malgun Gothic" panose="020B0503020000020004" pitchFamily="50" charset="-127"/>
              </a:rPr>
              <a:t>6</a:t>
            </a:r>
            <a:endParaRPr lang="ko-KR" altLang="en-US" dirty="0">
              <a:latin typeface="Malgun Gothic" panose="020B0503020000020004" pitchFamily="50" charset="-127"/>
              <a:ea typeface="Malgun Gothic" panose="020B0503020000020004" pitchFamily="50" charset="-127"/>
              <a:sym typeface="Malgun Gothic" panose="020B0503020000020004" pitchFamily="50" charset="-127"/>
            </a:endParaRP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180011" y="2888857"/>
            <a:ext cx="6400801" cy="655455"/>
          </a:xfrm>
        </p:spPr>
        <p:txBody>
          <a:bodyPr rtlCol="0"/>
          <a:lstStyle/>
          <a:p>
            <a:pPr rtl="0"/>
            <a:r>
              <a:rPr lang="en-US" altLang="ko-KR" b="1" dirty="0">
                <a:latin typeface="Malgun Gothic" panose="020B0503020000020004" pitchFamily="50" charset="-127"/>
                <a:ea typeface="Malgun Gothic" panose="020B0503020000020004" pitchFamily="50" charset="-127"/>
                <a:sym typeface="Malgun Gothic" panose="020B0503020000020004" pitchFamily="50" charset="-127"/>
              </a:rPr>
              <a:t> 4</a:t>
            </a:r>
            <a:r>
              <a:rPr lang="ko-KR" altLang="en-US" b="1" dirty="0">
                <a:latin typeface="Malgun Gothic" panose="020B0503020000020004" pitchFamily="50" charset="-127"/>
                <a:ea typeface="Malgun Gothic" panose="020B0503020000020004" pitchFamily="50" charset="-127"/>
                <a:sym typeface="Malgun Gothic" panose="020B0503020000020004" pitchFamily="50" charset="-127"/>
              </a:rPr>
              <a:t>과  열이 나니까 푹 쉬세요</a:t>
            </a:r>
            <a:r>
              <a:rPr lang="en-US" altLang="ko-KR" dirty="0">
                <a:latin typeface="Malgun Gothic" panose="020B0503020000020004" pitchFamily="50" charset="-127"/>
                <a:ea typeface="Malgun Gothic" panose="020B0503020000020004" pitchFamily="50" charset="-127"/>
                <a:sym typeface="Malgun Gothic" panose="020B0503020000020004" pitchFamily="50" charset="-127"/>
              </a:rPr>
              <a:t>.</a:t>
            </a:r>
            <a:endParaRPr lang="ko-KR" altLang="en-US" dirty="0">
              <a:latin typeface="Malgun Gothic" panose="020B0503020000020004" pitchFamily="50" charset="-127"/>
              <a:ea typeface="Malgun Gothic" panose="020B0503020000020004" pitchFamily="50" charset="-127"/>
              <a:sym typeface="Malgun Gothic" panose="020B0503020000020004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82E35E-8123-4BC9-A3B9-F4126F1F32F9}"/>
              </a:ext>
            </a:extLst>
          </p:cNvPr>
          <p:cNvSpPr txBox="1"/>
          <p:nvPr/>
        </p:nvSpPr>
        <p:spPr>
          <a:xfrm>
            <a:off x="5907187" y="4094570"/>
            <a:ext cx="4766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2400" b="1" dirty="0"/>
              <a:t>         호주 시드니 </a:t>
            </a:r>
            <a:endParaRPr lang="en-US" altLang="ko-KR" sz="2400" b="1" dirty="0"/>
          </a:p>
          <a:p>
            <a:pPr algn="r"/>
            <a:r>
              <a:rPr lang="en-US" altLang="ko-KR" sz="2400" b="1" dirty="0"/>
              <a:t>               </a:t>
            </a:r>
            <a:r>
              <a:rPr lang="ko-KR" altLang="en-US" sz="2400" b="1" dirty="0"/>
              <a:t>새순 한글 학교  </a:t>
            </a:r>
            <a:endParaRPr lang="en-US" altLang="ko-KR" sz="2400" b="1" dirty="0"/>
          </a:p>
          <a:p>
            <a:pPr algn="r"/>
            <a:r>
              <a:rPr lang="ko-KR" altLang="en-US" sz="2400" b="1" dirty="0"/>
              <a:t>교사 김지영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18ACA6-1495-41F4-ABD8-54631F0EF844}"/>
              </a:ext>
            </a:extLst>
          </p:cNvPr>
          <p:cNvSpPr txBox="1"/>
          <p:nvPr/>
        </p:nvSpPr>
        <p:spPr>
          <a:xfrm>
            <a:off x="307497" y="6327972"/>
            <a:ext cx="5818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* </a:t>
            </a:r>
            <a:r>
              <a:rPr lang="ko-KR" altLang="en-US" sz="1000" dirty="0"/>
              <a:t>구</a:t>
            </a:r>
            <a:r>
              <a:rPr lang="en-US" altLang="ko-KR" sz="1000" dirty="0"/>
              <a:t> </a:t>
            </a:r>
            <a:r>
              <a:rPr lang="ko-KR" altLang="en-US" sz="1000" dirty="0"/>
              <a:t>한글학교 한국어 </a:t>
            </a:r>
            <a:r>
              <a:rPr lang="en-US" altLang="ko-KR" sz="1000" dirty="0"/>
              <a:t>6 3</a:t>
            </a:r>
            <a:r>
              <a:rPr lang="ko-KR" altLang="en-US" sz="1000" dirty="0"/>
              <a:t>과 열이 나고 기침을 해요</a:t>
            </a:r>
            <a:r>
              <a:rPr lang="en-US" altLang="ko-KR" sz="1000" dirty="0"/>
              <a:t>.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4274568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개체 틀 5">
            <a:extLst>
              <a:ext uri="{FF2B5EF4-FFF2-40B4-BE49-F238E27FC236}">
                <a16:creationId xmlns:a16="http://schemas.microsoft.com/office/drawing/2014/main" id="{FFE55602-7CFC-4030-89F9-9019DC890B3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" r="1264"/>
          <a:stretch>
            <a:fillRect/>
          </a:stretch>
        </p:blipFill>
        <p:spPr>
          <a:xfrm rot="5400000">
            <a:off x="2436813" y="-381000"/>
            <a:ext cx="4572000" cy="6629400"/>
          </a:xfrm>
        </p:spPr>
      </p:pic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C645D39-D99F-4835-AC81-AA85B49D70D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sz="1300" b="1" dirty="0">
                <a:solidFill>
                  <a:schemeClr val="accent2"/>
                </a:solidFill>
              </a:rPr>
              <a:t># </a:t>
            </a:r>
            <a:r>
              <a:rPr lang="ko-KR" altLang="en-US" sz="1300" b="1" dirty="0">
                <a:solidFill>
                  <a:schemeClr val="accent2"/>
                </a:solidFill>
              </a:rPr>
              <a:t>감기가 걸리면 어때요</a:t>
            </a:r>
            <a:r>
              <a:rPr lang="en-US" altLang="ko-KR" sz="1300" b="1" dirty="0">
                <a:solidFill>
                  <a:schemeClr val="accent2"/>
                </a:solidFill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ko-KR" altLang="en-US" sz="1300" b="1" dirty="0">
                <a:solidFill>
                  <a:schemeClr val="accent2"/>
                </a:solidFill>
              </a:rPr>
              <a:t>목이 아프다</a:t>
            </a:r>
            <a:r>
              <a:rPr lang="en-US" altLang="ko-KR" sz="1300" b="1" dirty="0">
                <a:solidFill>
                  <a:schemeClr val="accent2"/>
                </a:solidFill>
              </a:rPr>
              <a:t>, </a:t>
            </a:r>
            <a:r>
              <a:rPr lang="ko-KR" altLang="en-US" sz="1300" b="1" dirty="0">
                <a:solidFill>
                  <a:schemeClr val="accent2"/>
                </a:solidFill>
              </a:rPr>
              <a:t>열이 난다</a:t>
            </a:r>
            <a:r>
              <a:rPr lang="en-US" altLang="ko-KR" sz="1300" b="1" dirty="0">
                <a:solidFill>
                  <a:schemeClr val="accent2"/>
                </a:solidFill>
              </a:rPr>
              <a:t>, </a:t>
            </a:r>
            <a:r>
              <a:rPr lang="ko-KR" altLang="en-US" sz="1300" b="1" dirty="0">
                <a:solidFill>
                  <a:schemeClr val="accent2"/>
                </a:solidFill>
              </a:rPr>
              <a:t>기침이 난다</a:t>
            </a:r>
            <a:r>
              <a:rPr lang="en-US" altLang="ko-KR" sz="1300" b="1" dirty="0">
                <a:solidFill>
                  <a:schemeClr val="accent2"/>
                </a:solidFill>
              </a:rPr>
              <a:t>. </a:t>
            </a:r>
          </a:p>
          <a:p>
            <a:r>
              <a:rPr lang="en-US" altLang="ko-KR" sz="1300" b="1" dirty="0">
                <a:solidFill>
                  <a:schemeClr val="accent2"/>
                </a:solidFill>
              </a:rPr>
              <a:t>#  </a:t>
            </a:r>
            <a:r>
              <a:rPr lang="ko-KR" altLang="en-US" sz="1300" b="1" dirty="0">
                <a:solidFill>
                  <a:schemeClr val="accent2"/>
                </a:solidFill>
              </a:rPr>
              <a:t>아기들은 병원을 무서워해요</a:t>
            </a:r>
            <a:r>
              <a:rPr lang="en-US" altLang="ko-KR" sz="1300" b="1" dirty="0">
                <a:solidFill>
                  <a:schemeClr val="accent2"/>
                </a:solidFill>
              </a:rPr>
              <a:t>.</a:t>
            </a:r>
          </a:p>
          <a:p>
            <a:r>
              <a:rPr lang="en-US" altLang="ko-KR" sz="1300" b="1" dirty="0">
                <a:solidFill>
                  <a:schemeClr val="accent2"/>
                </a:solidFill>
              </a:rPr>
              <a:t># </a:t>
            </a:r>
            <a:r>
              <a:rPr lang="ko-KR" altLang="en-US" sz="1300" b="1" dirty="0">
                <a:solidFill>
                  <a:schemeClr val="accent2"/>
                </a:solidFill>
              </a:rPr>
              <a:t>분위기가 어때요</a:t>
            </a:r>
            <a:r>
              <a:rPr lang="en-US" altLang="ko-KR" sz="1300" b="1" dirty="0">
                <a:solidFill>
                  <a:schemeClr val="accent2"/>
                </a:solidFill>
              </a:rPr>
              <a:t>?</a:t>
            </a:r>
          </a:p>
          <a:p>
            <a:endParaRPr lang="ko-KR" altLang="en-US" sz="13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147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50181" y="304800"/>
            <a:ext cx="9630632" cy="860453"/>
          </a:xfrm>
        </p:spPr>
        <p:txBody>
          <a:bodyPr rtlCol="0"/>
          <a:lstStyle/>
          <a:p>
            <a:pPr rtl="0"/>
            <a:r>
              <a:rPr lang="en-US" altLang="ko-KR" dirty="0">
                <a:latin typeface="Malgun Gothic" panose="020B0503020000020004" pitchFamily="50" charset="-127"/>
                <a:ea typeface="Malgun Gothic" panose="020B0503020000020004" pitchFamily="50" charset="-127"/>
                <a:sym typeface="Malgun Gothic" panose="020B0503020000020004" pitchFamily="50" charset="-127"/>
              </a:rPr>
              <a:t> </a:t>
            </a:r>
            <a:r>
              <a:rPr lang="ko-KR" altLang="en-US" dirty="0">
                <a:latin typeface="Malgun Gothic" panose="020B0503020000020004" pitchFamily="50" charset="-127"/>
                <a:ea typeface="Malgun Gothic" panose="020B0503020000020004" pitchFamily="50" charset="-127"/>
                <a:sym typeface="Malgun Gothic" panose="020B0503020000020004" pitchFamily="50" charset="-127"/>
              </a:rPr>
              <a:t>약국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63DF0389-2576-408F-A8AB-5CCE4C533E2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095838" y="1480855"/>
            <a:ext cx="3920999" cy="4766195"/>
          </a:xfrm>
          <a:prstGeom prst="rect">
            <a:avLst/>
          </a:prstGeom>
        </p:spPr>
      </p:pic>
      <p:sp>
        <p:nvSpPr>
          <p:cNvPr id="6" name="텍스트 개체 틀 3">
            <a:extLst>
              <a:ext uri="{FF2B5EF4-FFF2-40B4-BE49-F238E27FC236}">
                <a16:creationId xmlns:a16="http://schemas.microsoft.com/office/drawing/2014/main" id="{3CB40594-3620-45DC-8815-31D7082E71C6}"/>
              </a:ext>
            </a:extLst>
          </p:cNvPr>
          <p:cNvSpPr txBox="1">
            <a:spLocks/>
          </p:cNvSpPr>
          <p:nvPr/>
        </p:nvSpPr>
        <p:spPr>
          <a:xfrm>
            <a:off x="7768353" y="3091158"/>
            <a:ext cx="3908453" cy="2840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1" hangingPunct="1">
              <a:lnSpc>
                <a:spcPct val="90000"/>
              </a:lnSpc>
              <a:spcBef>
                <a:spcPts val="1800"/>
              </a:spcBef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59436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91440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23444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15544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187452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altLang="ko-KR" sz="1300" b="1" dirty="0">
                <a:solidFill>
                  <a:schemeClr val="accent2"/>
                </a:solidFill>
              </a:rPr>
              <a:t># </a:t>
            </a:r>
            <a:r>
              <a:rPr lang="ko-KR" altLang="en-US" sz="1300" b="1" dirty="0">
                <a:solidFill>
                  <a:schemeClr val="accent2"/>
                </a:solidFill>
              </a:rPr>
              <a:t>약국  </a:t>
            </a:r>
            <a:r>
              <a:rPr lang="en-US" altLang="ko-KR" sz="1300" b="1" dirty="0">
                <a:solidFill>
                  <a:schemeClr val="accent2"/>
                </a:solidFill>
              </a:rPr>
              <a:t># </a:t>
            </a:r>
            <a:r>
              <a:rPr lang="ko-KR" altLang="en-US" sz="1300" b="1" dirty="0">
                <a:solidFill>
                  <a:schemeClr val="accent2"/>
                </a:solidFill>
              </a:rPr>
              <a:t>약사  </a:t>
            </a:r>
            <a:r>
              <a:rPr lang="en-US" altLang="ko-KR" sz="1300" b="1" dirty="0">
                <a:solidFill>
                  <a:schemeClr val="accent2"/>
                </a:solidFill>
              </a:rPr>
              <a:t>#  </a:t>
            </a:r>
            <a:r>
              <a:rPr lang="ko-KR" altLang="en-US" sz="1300" b="1" dirty="0">
                <a:solidFill>
                  <a:schemeClr val="accent2"/>
                </a:solidFill>
              </a:rPr>
              <a:t>호주와 다른 점  </a:t>
            </a:r>
            <a:r>
              <a:rPr lang="en-US" altLang="ko-KR" sz="1300" b="1" dirty="0">
                <a:solidFill>
                  <a:schemeClr val="accent2"/>
                </a:solidFill>
              </a:rPr>
              <a:t># </a:t>
            </a:r>
            <a:r>
              <a:rPr lang="ko-KR" altLang="en-US" sz="1300" b="1" dirty="0">
                <a:solidFill>
                  <a:schemeClr val="accent2"/>
                </a:solidFill>
              </a:rPr>
              <a:t>왜 </a:t>
            </a:r>
            <a:endParaRPr lang="en-US" altLang="ko-KR" sz="1300" b="1" dirty="0">
              <a:solidFill>
                <a:schemeClr val="accent2"/>
              </a:solidFill>
            </a:endParaRPr>
          </a:p>
          <a:p>
            <a:r>
              <a:rPr lang="ko-KR" altLang="en-US" sz="1300" b="1" dirty="0">
                <a:solidFill>
                  <a:schemeClr val="accent2"/>
                </a:solidFill>
              </a:rPr>
              <a:t> 환자 이름</a:t>
            </a:r>
            <a:endParaRPr lang="en-US" altLang="ko-KR" sz="1300" b="1" dirty="0">
              <a:solidFill>
                <a:schemeClr val="accent2"/>
              </a:solidFill>
            </a:endParaRPr>
          </a:p>
          <a:p>
            <a:r>
              <a:rPr lang="ko-KR" altLang="en-US" sz="1300" b="1" dirty="0">
                <a:solidFill>
                  <a:schemeClr val="accent2"/>
                </a:solidFill>
              </a:rPr>
              <a:t> 환자 나이</a:t>
            </a:r>
            <a:endParaRPr lang="en-US" altLang="ko-KR" sz="1300" b="1" dirty="0">
              <a:solidFill>
                <a:schemeClr val="accent2"/>
              </a:solidFill>
            </a:endParaRPr>
          </a:p>
          <a:p>
            <a:r>
              <a:rPr lang="ko-KR" altLang="en-US" sz="1300" b="1" dirty="0">
                <a:solidFill>
                  <a:schemeClr val="accent2"/>
                </a:solidFill>
              </a:rPr>
              <a:t> 남자 </a:t>
            </a:r>
            <a:r>
              <a:rPr lang="en-US" altLang="ko-KR" sz="1300" b="1" dirty="0">
                <a:solidFill>
                  <a:schemeClr val="accent2"/>
                </a:solidFill>
              </a:rPr>
              <a:t>/ </a:t>
            </a:r>
            <a:r>
              <a:rPr lang="ko-KR" altLang="en-US" sz="1300" b="1" dirty="0">
                <a:solidFill>
                  <a:schemeClr val="accent2"/>
                </a:solidFill>
              </a:rPr>
              <a:t>여자</a:t>
            </a:r>
            <a:endParaRPr lang="en-US" altLang="ko-KR" sz="1300" b="1" dirty="0">
              <a:solidFill>
                <a:schemeClr val="accent2"/>
              </a:solidFill>
            </a:endParaRPr>
          </a:p>
          <a:p>
            <a:r>
              <a:rPr lang="ko-KR" altLang="en-US" sz="1300" b="1" dirty="0">
                <a:solidFill>
                  <a:schemeClr val="accent2"/>
                </a:solidFill>
              </a:rPr>
              <a:t> 날짜</a:t>
            </a:r>
            <a:endParaRPr lang="en-US" altLang="ko-KR" sz="1300" b="1" dirty="0">
              <a:solidFill>
                <a:schemeClr val="accent2"/>
              </a:solidFill>
            </a:endParaRPr>
          </a:p>
          <a:p>
            <a:r>
              <a:rPr lang="ko-KR" altLang="en-US" sz="1300" b="1" dirty="0">
                <a:solidFill>
                  <a:schemeClr val="accent2"/>
                </a:solidFill>
              </a:rPr>
              <a:t> 약 먹는 법 </a:t>
            </a:r>
            <a:endParaRPr lang="en-US" altLang="ko-KR" sz="1300" b="1" dirty="0">
              <a:solidFill>
                <a:schemeClr val="accent2"/>
              </a:solidFill>
            </a:endParaRPr>
          </a:p>
          <a:p>
            <a:r>
              <a:rPr lang="en-US" altLang="ko-KR" sz="1300" b="1" dirty="0">
                <a:solidFill>
                  <a:schemeClr val="accent2"/>
                </a:solidFill>
              </a:rPr>
              <a:t> </a:t>
            </a:r>
            <a:r>
              <a:rPr lang="ko-KR" altLang="en-US" sz="1300" b="1" dirty="0">
                <a:solidFill>
                  <a:schemeClr val="accent2"/>
                </a:solidFill>
              </a:rPr>
              <a:t>언제</a:t>
            </a:r>
            <a:r>
              <a:rPr lang="en-US" altLang="ko-KR" sz="1300" b="1" dirty="0">
                <a:solidFill>
                  <a:schemeClr val="accent2"/>
                </a:solidFill>
              </a:rPr>
              <a:t>, </a:t>
            </a:r>
            <a:r>
              <a:rPr lang="ko-KR" altLang="en-US" sz="1300" b="1" dirty="0">
                <a:solidFill>
                  <a:schemeClr val="accent2"/>
                </a:solidFill>
              </a:rPr>
              <a:t>어떻게</a:t>
            </a:r>
            <a:r>
              <a:rPr lang="en-US" altLang="ko-KR" sz="1300" b="1" dirty="0">
                <a:solidFill>
                  <a:schemeClr val="accent2"/>
                </a:solidFill>
              </a:rPr>
              <a:t>, </a:t>
            </a:r>
            <a:r>
              <a:rPr lang="ko-KR" altLang="en-US" sz="1300" b="1" dirty="0">
                <a:solidFill>
                  <a:schemeClr val="accent2"/>
                </a:solidFill>
              </a:rPr>
              <a:t>얼마나</a:t>
            </a:r>
            <a:endParaRPr lang="en-US" altLang="ko-KR" sz="1300" b="1" dirty="0">
              <a:solidFill>
                <a:schemeClr val="accent2"/>
              </a:solidFill>
            </a:endParaRPr>
          </a:p>
          <a:p>
            <a:endParaRPr lang="en-US" altLang="ko-KR" sz="1300" b="1" dirty="0">
              <a:solidFill>
                <a:schemeClr val="accent2"/>
              </a:solidFill>
            </a:endParaRPr>
          </a:p>
          <a:p>
            <a:pPr marL="45720" indent="0">
              <a:buNone/>
            </a:pPr>
            <a:endParaRPr lang="en-US" altLang="ko-KR" sz="1300" b="1" dirty="0">
              <a:solidFill>
                <a:schemeClr val="accent2"/>
              </a:solidFill>
            </a:endParaRPr>
          </a:p>
          <a:p>
            <a:endParaRPr lang="en-US" altLang="ko-KR" sz="1300" b="1" dirty="0">
              <a:solidFill>
                <a:schemeClr val="accent2"/>
              </a:solidFill>
            </a:endParaRPr>
          </a:p>
          <a:p>
            <a:endParaRPr lang="ko-KR" altLang="en-US" sz="13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01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dirty="0">
                <a:latin typeface="Malgun Gothic" panose="020B0503020000020004" pitchFamily="50" charset="-127"/>
                <a:ea typeface="Malgun Gothic" panose="020B0503020000020004" pitchFamily="50" charset="-127"/>
                <a:sym typeface="Malgun Gothic" panose="020B0503020000020004" pitchFamily="50" charset="-127"/>
              </a:rPr>
              <a:t>학습활동 </a:t>
            </a:r>
            <a:r>
              <a:rPr lang="en-US" altLang="ko-KR" dirty="0">
                <a:latin typeface="Malgun Gothic" panose="020B0503020000020004" pitchFamily="50" charset="-127"/>
                <a:ea typeface="Malgun Gothic" panose="020B0503020000020004" pitchFamily="50" charset="-127"/>
                <a:sym typeface="Malgun Gothic" panose="020B0503020000020004" pitchFamily="50" charset="-127"/>
              </a:rPr>
              <a:t>1</a:t>
            </a:r>
            <a:r>
              <a:rPr lang="ko-KR" altLang="en-US" dirty="0">
                <a:latin typeface="Malgun Gothic" panose="020B0503020000020004" pitchFamily="50" charset="-127"/>
                <a:ea typeface="Malgun Gothic" panose="020B0503020000020004" pitchFamily="50" charset="-127"/>
                <a:sym typeface="Malgun Gothic" panose="020B0503020000020004" pitchFamily="50" charset="-127"/>
              </a:rPr>
              <a:t> </a:t>
            </a:r>
            <a:r>
              <a:rPr lang="en-US" altLang="ko-KR" dirty="0">
                <a:latin typeface="Malgun Gothic" panose="020B0503020000020004" pitchFamily="50" charset="-127"/>
                <a:ea typeface="Malgun Gothic" panose="020B0503020000020004" pitchFamily="50" charset="-127"/>
                <a:sym typeface="Malgun Gothic" panose="020B0503020000020004" pitchFamily="50" charset="-127"/>
              </a:rPr>
              <a:t>: </a:t>
            </a:r>
            <a:r>
              <a:rPr lang="ko-KR" altLang="en-US" dirty="0">
                <a:latin typeface="Malgun Gothic" panose="020B0503020000020004" pitchFamily="50" charset="-127"/>
                <a:ea typeface="Malgun Gothic" panose="020B0503020000020004" pitchFamily="50" charset="-127"/>
                <a:sym typeface="Malgun Gothic" panose="020B0503020000020004" pitchFamily="50" charset="-127"/>
              </a:rPr>
              <a:t> 어디로 가야 하나요</a:t>
            </a:r>
            <a:r>
              <a:rPr lang="en-US" altLang="ko-KR" dirty="0">
                <a:latin typeface="Malgun Gothic" panose="020B0503020000020004" pitchFamily="50" charset="-127"/>
                <a:ea typeface="Malgun Gothic" panose="020B0503020000020004" pitchFamily="50" charset="-127"/>
                <a:sym typeface="Malgun Gothic" panose="020B0503020000020004" pitchFamily="50" charset="-127"/>
              </a:rPr>
              <a:t>?</a:t>
            </a:r>
            <a:r>
              <a:rPr lang="ko-KR" altLang="en-US" dirty="0">
                <a:latin typeface="Malgun Gothic" panose="020B0503020000020004" pitchFamily="50" charset="-127"/>
                <a:ea typeface="Malgun Gothic" panose="020B0503020000020004" pitchFamily="50" charset="-127"/>
                <a:sym typeface="Malgun Gothic" panose="020B0503020000020004" pitchFamily="50" charset="-127"/>
              </a:rPr>
              <a:t>  </a:t>
            </a:r>
          </a:p>
        </p:txBody>
      </p:sp>
      <p:graphicFrame>
        <p:nvGraphicFramePr>
          <p:cNvPr id="3" name="다이어그램 2">
            <a:extLst>
              <a:ext uri="{FF2B5EF4-FFF2-40B4-BE49-F238E27FC236}">
                <a16:creationId xmlns:a16="http://schemas.microsoft.com/office/drawing/2014/main" id="{1D042B58-B58F-4B1D-B5FE-1060CBB5BB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4630881"/>
              </p:ext>
            </p:extLst>
          </p:nvPr>
        </p:nvGraphicFramePr>
        <p:xfrm>
          <a:off x="2032000" y="1675050"/>
          <a:ext cx="8128000" cy="4463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29515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dirty="0">
                <a:latin typeface="Malgun Gothic" panose="020B0503020000020004" pitchFamily="50" charset="-127"/>
                <a:ea typeface="Malgun Gothic" panose="020B0503020000020004" pitchFamily="50" charset="-127"/>
                <a:sym typeface="Malgun Gothic" panose="020B0503020000020004" pitchFamily="50" charset="-127"/>
              </a:rPr>
              <a:t>학습활동 </a:t>
            </a:r>
            <a:r>
              <a:rPr lang="en-US" altLang="ko-KR" dirty="0">
                <a:latin typeface="Malgun Gothic" panose="020B0503020000020004" pitchFamily="50" charset="-127"/>
                <a:ea typeface="Malgun Gothic" panose="020B0503020000020004" pitchFamily="50" charset="-127"/>
                <a:sym typeface="Malgun Gothic" panose="020B0503020000020004" pitchFamily="50" charset="-127"/>
              </a:rPr>
              <a:t>2: </a:t>
            </a:r>
            <a:r>
              <a:rPr lang="ko-KR" altLang="en-US" dirty="0">
                <a:latin typeface="Malgun Gothic" panose="020B0503020000020004" pitchFamily="50" charset="-127"/>
                <a:ea typeface="Malgun Gothic" panose="020B0503020000020004" pitchFamily="50" charset="-127"/>
                <a:sym typeface="Malgun Gothic" panose="020B0503020000020004" pitchFamily="50" charset="-127"/>
              </a:rPr>
              <a:t>  어디가 아파요</a:t>
            </a:r>
            <a:r>
              <a:rPr lang="en-US" altLang="ko-KR" dirty="0">
                <a:latin typeface="Malgun Gothic" panose="020B0503020000020004" pitchFamily="50" charset="-127"/>
                <a:ea typeface="Malgun Gothic" panose="020B0503020000020004" pitchFamily="50" charset="-127"/>
                <a:sym typeface="Malgun Gothic" panose="020B0503020000020004" pitchFamily="50" charset="-127"/>
              </a:rPr>
              <a:t>?</a:t>
            </a:r>
            <a:r>
              <a:rPr lang="ko-KR" altLang="en-US" dirty="0">
                <a:latin typeface="Malgun Gothic" panose="020B0503020000020004" pitchFamily="50" charset="-127"/>
                <a:ea typeface="Malgun Gothic" panose="020B0503020000020004" pitchFamily="50" charset="-127"/>
                <a:sym typeface="Malgun Gothic" panose="020B0503020000020004" pitchFamily="50" charset="-127"/>
              </a:rPr>
              <a:t>  </a:t>
            </a:r>
          </a:p>
        </p:txBody>
      </p:sp>
      <p:graphicFrame>
        <p:nvGraphicFramePr>
          <p:cNvPr id="3" name="다이어그램 2">
            <a:extLst>
              <a:ext uri="{FF2B5EF4-FFF2-40B4-BE49-F238E27FC236}">
                <a16:creationId xmlns:a16="http://schemas.microsoft.com/office/drawing/2014/main" id="{1D042B58-B58F-4B1D-B5FE-1060CBB5BB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6299351"/>
              </p:ext>
            </p:extLst>
          </p:nvPr>
        </p:nvGraphicFramePr>
        <p:xfrm>
          <a:off x="2032000" y="1675050"/>
          <a:ext cx="8128000" cy="4463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52944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45720" indent="0" rtl="0">
              <a:buNone/>
            </a:pPr>
            <a:endParaRPr lang="en-US" altLang="ko-KR" dirty="0">
              <a:latin typeface="Malgun Gothic" panose="020B0503020000020004" pitchFamily="50" charset="-127"/>
              <a:ea typeface="Malgun Gothic" panose="020B0503020000020004" pitchFamily="50" charset="-127"/>
              <a:sym typeface="Malgun Gothic" panose="020B0503020000020004" pitchFamily="50" charset="-127"/>
            </a:endParaRPr>
          </a:p>
          <a:p>
            <a:pPr marL="45720" indent="0" rtl="0">
              <a:buNone/>
            </a:pPr>
            <a:endParaRPr lang="ko-KR" altLang="en-US" dirty="0">
              <a:latin typeface="Malgun Gothic" panose="020B0503020000020004" pitchFamily="50" charset="-127"/>
              <a:ea typeface="Malgun Gothic" panose="020B0503020000020004" pitchFamily="50" charset="-127"/>
              <a:sym typeface="Malgun Gothic" panose="020B0503020000020004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5048CC-D0EC-44A8-AA3B-54C38C8FC7EA}"/>
              </a:ext>
            </a:extLst>
          </p:cNvPr>
          <p:cNvSpPr txBox="1"/>
          <p:nvPr/>
        </p:nvSpPr>
        <p:spPr>
          <a:xfrm>
            <a:off x="1803945" y="847714"/>
            <a:ext cx="6538365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400" dirty="0"/>
              <a:t>가정과제물</a:t>
            </a:r>
            <a:endParaRPr lang="en-US" altLang="ko-KR" sz="3400" dirty="0"/>
          </a:p>
          <a:p>
            <a:endParaRPr lang="en-US" altLang="ko-KR" sz="3400" b="1" dirty="0"/>
          </a:p>
          <a:p>
            <a:endParaRPr lang="en-US" altLang="ko-KR" b="1" dirty="0"/>
          </a:p>
          <a:p>
            <a:r>
              <a:rPr lang="en-US" altLang="ko-KR" b="1" dirty="0"/>
              <a:t># </a:t>
            </a:r>
            <a:r>
              <a:rPr lang="ko-KR" altLang="en-US" b="1" dirty="0">
                <a:solidFill>
                  <a:schemeClr val="accent2"/>
                </a:solidFill>
              </a:rPr>
              <a:t>엄마 손은 약손</a:t>
            </a:r>
            <a:endParaRPr lang="en-US" altLang="ko-KR" b="1" dirty="0">
              <a:solidFill>
                <a:schemeClr val="accent2"/>
              </a:solidFill>
            </a:endParaRPr>
          </a:p>
          <a:p>
            <a:endParaRPr lang="en-US" altLang="ko-KR" dirty="0"/>
          </a:p>
          <a:p>
            <a:r>
              <a:rPr lang="ko-KR" altLang="en-US" dirty="0"/>
              <a:t>내가 아팠거나 감기에 걸렸을 때 가족이 나를 보살펴 주었을 때를 떠 올려 보고 이야기를 써 보세요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  <a:endParaRPr lang="en-US" altLang="ko-KR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dirty="0"/>
              <a:t> </a:t>
            </a:r>
            <a:r>
              <a:rPr lang="ko-KR" altLang="en-US" dirty="0"/>
              <a:t>언제 일어난 일이에요</a:t>
            </a:r>
            <a:r>
              <a:rPr lang="en-US" altLang="ko-KR" dirty="0"/>
              <a:t>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dirty="0"/>
              <a:t> </a:t>
            </a:r>
            <a:r>
              <a:rPr lang="ko-KR" altLang="en-US" dirty="0"/>
              <a:t>어디가 아팠어요</a:t>
            </a:r>
            <a:r>
              <a:rPr lang="en-US" altLang="ko-KR" dirty="0"/>
              <a:t>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dirty="0"/>
              <a:t> 누가 보살펴 주었나요</a:t>
            </a:r>
            <a:r>
              <a:rPr lang="en-US" altLang="ko-KR" dirty="0"/>
              <a:t>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dirty="0"/>
              <a:t> </a:t>
            </a:r>
            <a:r>
              <a:rPr lang="ko-KR" altLang="en-US" dirty="0"/>
              <a:t>어떻게 보살펴 주었나요</a:t>
            </a:r>
            <a:r>
              <a:rPr lang="en-US" altLang="ko-KR" dirty="0"/>
              <a:t>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dirty="0"/>
              <a:t> 기분이 어땠나요</a:t>
            </a:r>
            <a:r>
              <a:rPr lang="en-US" altLang="ko-KR" dirty="0"/>
              <a:t>?</a:t>
            </a:r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47088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39E6C7D-BDA3-4736-A0FB-70DE2B894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학생 </a:t>
            </a:r>
          </a:p>
        </p:txBody>
      </p:sp>
      <p:graphicFrame>
        <p:nvGraphicFramePr>
          <p:cNvPr id="6" name="내용 개체 틀 5">
            <a:extLst>
              <a:ext uri="{FF2B5EF4-FFF2-40B4-BE49-F238E27FC236}">
                <a16:creationId xmlns:a16="http://schemas.microsoft.com/office/drawing/2014/main" id="{892CD7E8-BDA7-49F3-89CD-CA24B00A88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8017514"/>
              </p:ext>
            </p:extLst>
          </p:nvPr>
        </p:nvGraphicFramePr>
        <p:xfrm>
          <a:off x="2208212" y="1600200"/>
          <a:ext cx="9581883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69612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A646B06-EE31-4F6D-A515-0E4C904CA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수업목표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40ECA92-1F4F-47C1-B0B0-FD41BAD642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02920" indent="-457200">
              <a:buFont typeface="+mj-lt"/>
              <a:buAutoNum type="arabicPeriod"/>
            </a:pPr>
            <a:r>
              <a:rPr lang="ko-KR" altLang="en-US" b="1" dirty="0"/>
              <a:t>응급실</a:t>
            </a:r>
            <a:r>
              <a:rPr lang="en-US" altLang="ko-KR" b="1" dirty="0"/>
              <a:t>, </a:t>
            </a:r>
            <a:r>
              <a:rPr lang="ko-KR" altLang="en-US" b="1" dirty="0"/>
              <a:t>치과</a:t>
            </a:r>
            <a:r>
              <a:rPr lang="en-US" altLang="ko-KR" b="1" dirty="0"/>
              <a:t>, </a:t>
            </a:r>
            <a:r>
              <a:rPr lang="ko-KR" altLang="en-US" b="1" dirty="0"/>
              <a:t>정형외과</a:t>
            </a:r>
            <a:r>
              <a:rPr lang="en-US" altLang="ko-KR" b="1" dirty="0"/>
              <a:t>, </a:t>
            </a:r>
            <a:r>
              <a:rPr lang="ko-KR" altLang="en-US" b="1" dirty="0"/>
              <a:t>이비인후과</a:t>
            </a:r>
            <a:r>
              <a:rPr lang="en-US" altLang="ko-KR" b="1" dirty="0"/>
              <a:t>, </a:t>
            </a:r>
            <a:r>
              <a:rPr lang="ko-KR" altLang="en-US" b="1" dirty="0"/>
              <a:t>안과</a:t>
            </a:r>
            <a:r>
              <a:rPr lang="en-US" altLang="ko-KR" b="1" dirty="0"/>
              <a:t>, </a:t>
            </a:r>
            <a:r>
              <a:rPr lang="ko-KR" altLang="en-US" b="1" dirty="0"/>
              <a:t>소아청소년과</a:t>
            </a:r>
            <a:r>
              <a:rPr lang="en-US" altLang="ko-KR" b="1" dirty="0"/>
              <a:t>, </a:t>
            </a:r>
            <a:r>
              <a:rPr lang="ko-KR" altLang="en-US" b="1" dirty="0"/>
              <a:t>약국 등의 의미를  알 수 있다</a:t>
            </a:r>
            <a:r>
              <a:rPr lang="en-US" altLang="ko-KR" b="1" dirty="0"/>
              <a:t>.</a:t>
            </a:r>
          </a:p>
          <a:p>
            <a:pPr marL="502920" indent="-457200">
              <a:buFont typeface="+mj-lt"/>
              <a:buAutoNum type="arabicPeriod"/>
            </a:pPr>
            <a:r>
              <a:rPr lang="ko-KR" altLang="en-US" b="1" dirty="0" err="1"/>
              <a:t>골든타임을</a:t>
            </a:r>
            <a:r>
              <a:rPr lang="ko-KR" altLang="en-US" b="1" dirty="0"/>
              <a:t> 이해하고 한국의 응급번호 </a:t>
            </a:r>
            <a:r>
              <a:rPr lang="en-US" altLang="ko-KR" b="1" dirty="0"/>
              <a:t>119</a:t>
            </a:r>
            <a:r>
              <a:rPr lang="ko-KR" altLang="en-US" b="1" dirty="0"/>
              <a:t>를 기억할 수 있다</a:t>
            </a:r>
            <a:r>
              <a:rPr lang="en-US" altLang="ko-KR" b="1" dirty="0"/>
              <a:t>.</a:t>
            </a:r>
          </a:p>
          <a:p>
            <a:pPr marL="502920" indent="-457200">
              <a:buFont typeface="+mj-lt"/>
              <a:buAutoNum type="arabicPeriod"/>
            </a:pPr>
            <a:r>
              <a:rPr lang="ko-KR" altLang="en-US" b="1" dirty="0"/>
              <a:t>목이 아프다</a:t>
            </a:r>
            <a:r>
              <a:rPr lang="en-US" altLang="ko-KR" b="1" dirty="0"/>
              <a:t>, </a:t>
            </a:r>
            <a:r>
              <a:rPr lang="ko-KR" altLang="en-US" b="1" dirty="0"/>
              <a:t>배가 아프다</a:t>
            </a:r>
            <a:r>
              <a:rPr lang="en-US" altLang="ko-KR" b="1" dirty="0"/>
              <a:t>, </a:t>
            </a:r>
            <a:r>
              <a:rPr lang="ko-KR" altLang="en-US" b="1" dirty="0"/>
              <a:t>콧물이 나다</a:t>
            </a:r>
            <a:r>
              <a:rPr lang="en-US" altLang="ko-KR" b="1" dirty="0"/>
              <a:t>, </a:t>
            </a:r>
            <a:r>
              <a:rPr lang="ko-KR" altLang="en-US" b="1" dirty="0"/>
              <a:t>머리가 아프다</a:t>
            </a:r>
            <a:r>
              <a:rPr lang="en-US" altLang="ko-KR" b="1" dirty="0"/>
              <a:t>, </a:t>
            </a:r>
            <a:r>
              <a:rPr lang="ko-KR" altLang="en-US" b="1" dirty="0"/>
              <a:t>기침을 하다</a:t>
            </a:r>
            <a:r>
              <a:rPr lang="en-US" altLang="ko-KR" b="1" dirty="0"/>
              <a:t>, </a:t>
            </a:r>
            <a:r>
              <a:rPr lang="ko-KR" altLang="en-US" b="1" dirty="0"/>
              <a:t>눈이 아프다</a:t>
            </a:r>
            <a:r>
              <a:rPr lang="en-US" altLang="ko-KR" b="1" dirty="0"/>
              <a:t>, </a:t>
            </a:r>
            <a:r>
              <a:rPr lang="ko-KR" altLang="en-US" b="1" dirty="0"/>
              <a:t>이가 흔들린다 등의 표현을 할 수 있다</a:t>
            </a:r>
            <a:r>
              <a:rPr lang="en-US" altLang="ko-KR" b="1" dirty="0"/>
              <a:t>.</a:t>
            </a:r>
          </a:p>
          <a:p>
            <a:pPr marL="502920" indent="-457200">
              <a:buFont typeface="+mj-lt"/>
              <a:buAutoNum type="arabicPeriod"/>
            </a:pPr>
            <a:r>
              <a:rPr lang="ko-KR" altLang="en-US" b="1" dirty="0"/>
              <a:t>약봉투에 적힌 정보에 대해 알 수 있다</a:t>
            </a:r>
            <a:r>
              <a:rPr lang="en-US" altLang="ko-KR" b="1" dirty="0"/>
              <a:t>.</a:t>
            </a:r>
          </a:p>
          <a:p>
            <a:pPr marL="502920" indent="-457200">
              <a:buFont typeface="+mj-lt"/>
              <a:buAutoNum type="arabicPeriod"/>
            </a:pPr>
            <a:r>
              <a:rPr lang="ko-KR" altLang="en-US" b="1" dirty="0"/>
              <a:t>한국과 호주의 다른 점을 이야기 할 수 있다</a:t>
            </a:r>
            <a:r>
              <a:rPr lang="en-US" altLang="ko-KR" b="1" dirty="0"/>
              <a:t>.</a:t>
            </a:r>
          </a:p>
          <a:p>
            <a:pPr marL="45720" indent="0">
              <a:buNone/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050720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72156" y="280524"/>
            <a:ext cx="9808657" cy="1200416"/>
          </a:xfrm>
        </p:spPr>
        <p:txBody>
          <a:bodyPr rtlCol="0"/>
          <a:lstStyle/>
          <a:p>
            <a:pPr rtl="0"/>
            <a:r>
              <a:rPr lang="ko-KR" altLang="en-US" sz="4000" dirty="0">
                <a:latin typeface="Malgun Gothic" panose="020B0503020000020004" pitchFamily="50" charset="-127"/>
                <a:ea typeface="Malgun Gothic" panose="020B0503020000020004" pitchFamily="50" charset="-127"/>
                <a:sym typeface="Malgun Gothic" panose="020B0503020000020004" pitchFamily="50" charset="-127"/>
              </a:rPr>
              <a:t> 수업방안 </a:t>
            </a:r>
            <a:r>
              <a:rPr lang="ko-KR" altLang="en-US" dirty="0">
                <a:latin typeface="Malgun Gothic" panose="020B0503020000020004" pitchFamily="50" charset="-127"/>
                <a:ea typeface="Malgun Gothic" panose="020B0503020000020004" pitchFamily="50" charset="-127"/>
                <a:sym typeface="Malgun Gothic" panose="020B0503020000020004" pitchFamily="50" charset="-127"/>
              </a:rPr>
              <a:t> </a:t>
            </a:r>
          </a:p>
        </p:txBody>
      </p:sp>
      <p:graphicFrame>
        <p:nvGraphicFramePr>
          <p:cNvPr id="15" name="내용 개체 틀 14" descr="오름차순으로 5가지 단계를 보여 주는 단계별 프로세스 다이어그램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3501697"/>
              </p:ext>
            </p:extLst>
          </p:nvPr>
        </p:nvGraphicFramePr>
        <p:xfrm>
          <a:off x="2208213" y="1600200"/>
          <a:ext cx="93726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62506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개체 틀 5">
            <a:extLst>
              <a:ext uri="{FF2B5EF4-FFF2-40B4-BE49-F238E27FC236}">
                <a16:creationId xmlns:a16="http://schemas.microsoft.com/office/drawing/2014/main" id="{E90C63EA-4A4D-4EF9-862E-22DDB9A84C0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" r="1264"/>
          <a:stretch>
            <a:fillRect/>
          </a:stretch>
        </p:blipFill>
        <p:spPr>
          <a:xfrm rot="5400000">
            <a:off x="2404276" y="-413536"/>
            <a:ext cx="4637073" cy="6629400"/>
          </a:xfrm>
        </p:spPr>
      </p:pic>
      <p:sp>
        <p:nvSpPr>
          <p:cNvPr id="3" name="텍스트 개체 틀 2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3138598" cy="1131813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US" altLang="ko-KR" b="1" dirty="0">
                <a:solidFill>
                  <a:schemeClr val="accent2"/>
                </a:solidFill>
                <a:latin typeface="Malgun Gothic" panose="020B0503020000020004" pitchFamily="50" charset="-127"/>
                <a:ea typeface="Malgun Gothic" panose="020B0503020000020004" pitchFamily="50" charset="-127"/>
                <a:sym typeface="Malgun Gothic" panose="020B0503020000020004" pitchFamily="50" charset="-127"/>
              </a:rPr>
              <a:t># </a:t>
            </a:r>
            <a:r>
              <a:rPr lang="ko-KR" altLang="en-US" b="1" dirty="0">
                <a:solidFill>
                  <a:schemeClr val="accent2"/>
                </a:solidFill>
                <a:latin typeface="Malgun Gothic" panose="020B0503020000020004" pitchFamily="50" charset="-127"/>
                <a:ea typeface="Malgun Gothic" panose="020B0503020000020004" pitchFamily="50" charset="-127"/>
                <a:sym typeface="Malgun Gothic" panose="020B0503020000020004" pitchFamily="50" charset="-127"/>
              </a:rPr>
              <a:t>골든 타임을 잡아라</a:t>
            </a:r>
            <a:r>
              <a:rPr lang="en-US" altLang="ko-KR" b="1" dirty="0">
                <a:solidFill>
                  <a:schemeClr val="accent2"/>
                </a:solidFill>
                <a:latin typeface="Malgun Gothic" panose="020B0503020000020004" pitchFamily="50" charset="-127"/>
                <a:ea typeface="Malgun Gothic" panose="020B0503020000020004" pitchFamily="50" charset="-127"/>
                <a:sym typeface="Malgun Gothic" panose="020B0503020000020004" pitchFamily="50" charset="-127"/>
              </a:rPr>
              <a:t>.</a:t>
            </a:r>
          </a:p>
          <a:p>
            <a:pPr rtl="0"/>
            <a:r>
              <a:rPr lang="en-US" altLang="ko-KR" b="1" dirty="0">
                <a:solidFill>
                  <a:schemeClr val="accent2"/>
                </a:solidFill>
                <a:latin typeface="Malgun Gothic" panose="020B0503020000020004" pitchFamily="50" charset="-127"/>
                <a:ea typeface="Malgun Gothic" panose="020B0503020000020004" pitchFamily="50" charset="-127"/>
                <a:sym typeface="Malgun Gothic" panose="020B0503020000020004" pitchFamily="50" charset="-127"/>
              </a:rPr>
              <a:t>#  000  &amp; 119</a:t>
            </a:r>
          </a:p>
          <a:p>
            <a:pPr rtl="0"/>
            <a:r>
              <a:rPr lang="en-US" altLang="ko-KR" b="1" dirty="0">
                <a:solidFill>
                  <a:schemeClr val="accent2"/>
                </a:solidFill>
                <a:latin typeface="Malgun Gothic" panose="020B0503020000020004" pitchFamily="50" charset="-127"/>
                <a:ea typeface="Malgun Gothic" panose="020B0503020000020004" pitchFamily="50" charset="-127"/>
                <a:sym typeface="Malgun Gothic" panose="020B0503020000020004" pitchFamily="50" charset="-127"/>
              </a:rPr>
              <a:t># </a:t>
            </a:r>
            <a:r>
              <a:rPr lang="ko-KR" altLang="en-US" b="1" dirty="0">
                <a:solidFill>
                  <a:schemeClr val="accent2"/>
                </a:solidFill>
                <a:latin typeface="Malgun Gothic" panose="020B0503020000020004" pitchFamily="50" charset="-127"/>
                <a:ea typeface="Malgun Gothic" panose="020B0503020000020004" pitchFamily="50" charset="-127"/>
                <a:sym typeface="Malgun Gothic" panose="020B0503020000020004" pitchFamily="50" charset="-127"/>
              </a:rPr>
              <a:t> 한국의 구급차</a:t>
            </a:r>
            <a:endParaRPr lang="en-US" altLang="ko-KR" b="1" dirty="0">
              <a:solidFill>
                <a:schemeClr val="accent2"/>
              </a:solidFill>
              <a:latin typeface="Malgun Gothic" panose="020B0503020000020004" pitchFamily="50" charset="-127"/>
              <a:ea typeface="Malgun Gothic" panose="020B0503020000020004" pitchFamily="50" charset="-127"/>
              <a:sym typeface="Malgun Gothic" panose="020B0503020000020004" pitchFamily="50" charset="-127"/>
            </a:endParaRPr>
          </a:p>
          <a:p>
            <a:pPr rtl="0"/>
            <a:r>
              <a:rPr lang="en-US" altLang="ko-KR" b="1" dirty="0">
                <a:solidFill>
                  <a:schemeClr val="accent2"/>
                </a:solidFill>
                <a:latin typeface="Malgun Gothic" panose="020B0503020000020004" pitchFamily="50" charset="-127"/>
                <a:ea typeface="Malgun Gothic" panose="020B0503020000020004" pitchFamily="50" charset="-127"/>
                <a:sym typeface="Malgun Gothic" panose="020B0503020000020004" pitchFamily="50" charset="-127"/>
              </a:rPr>
              <a:t>#  </a:t>
            </a:r>
            <a:r>
              <a:rPr lang="ko-KR" altLang="en-US" b="1" dirty="0">
                <a:solidFill>
                  <a:schemeClr val="accent2"/>
                </a:solidFill>
                <a:latin typeface="Malgun Gothic" panose="020B0503020000020004" pitchFamily="50" charset="-127"/>
                <a:ea typeface="Malgun Gothic" panose="020B0503020000020004" pitchFamily="50" charset="-127"/>
                <a:sym typeface="Malgun Gothic" panose="020B0503020000020004" pitchFamily="50" charset="-127"/>
              </a:rPr>
              <a:t>호주와 한국의 의료시스템 다른 점</a:t>
            </a:r>
          </a:p>
        </p:txBody>
      </p:sp>
    </p:spTree>
    <p:extLst>
      <p:ext uri="{BB962C8B-B14F-4D97-AF65-F5344CB8AC3E}">
        <p14:creationId xmlns:p14="http://schemas.microsoft.com/office/powerpoint/2010/main" val="1609149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3A6CF5A-0690-4DED-828E-57C851F7E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3336" y="3940821"/>
            <a:ext cx="2743201" cy="1403301"/>
          </a:xfrm>
        </p:spPr>
        <p:txBody>
          <a:bodyPr>
            <a:normAutofit/>
          </a:bodyPr>
          <a:lstStyle/>
          <a:p>
            <a:r>
              <a:rPr lang="en-US" altLang="ko-KR" sz="1300" b="1" dirty="0"/>
              <a:t># </a:t>
            </a:r>
            <a:r>
              <a:rPr lang="ko-KR" altLang="en-US" sz="1300" b="1" dirty="0"/>
              <a:t>치과에 가 본 경험</a:t>
            </a:r>
            <a:br>
              <a:rPr lang="en-US" altLang="ko-KR" sz="1300" b="1" dirty="0"/>
            </a:br>
            <a:br>
              <a:rPr lang="en-US" altLang="ko-KR" sz="1300" b="1" dirty="0"/>
            </a:br>
            <a:r>
              <a:rPr lang="en-US" altLang="ko-KR" sz="1300" b="1" dirty="0"/>
              <a:t># </a:t>
            </a:r>
            <a:r>
              <a:rPr lang="ko-KR" altLang="en-US" sz="1300" b="1" dirty="0"/>
              <a:t>이가 아프면 어디로 가나요</a:t>
            </a:r>
            <a:r>
              <a:rPr lang="en-US" altLang="ko-KR" sz="1300" b="1" dirty="0"/>
              <a:t>?</a:t>
            </a:r>
            <a:br>
              <a:rPr lang="en-US" altLang="ko-KR" sz="1300" b="1" dirty="0"/>
            </a:br>
            <a:br>
              <a:rPr lang="en-US" altLang="ko-KR" sz="1300" b="1" dirty="0"/>
            </a:br>
            <a:r>
              <a:rPr lang="en-US" altLang="ko-KR" sz="1300" b="1" dirty="0"/>
              <a:t># </a:t>
            </a:r>
            <a:r>
              <a:rPr lang="ko-KR" altLang="en-US" sz="1300" b="1" dirty="0"/>
              <a:t>어린이 치과</a:t>
            </a:r>
            <a:br>
              <a:rPr lang="en-US" altLang="ko-KR" sz="1300" b="1" dirty="0"/>
            </a:br>
            <a:br>
              <a:rPr lang="en-US" altLang="ko-KR" sz="1300" b="1" dirty="0"/>
            </a:br>
            <a:r>
              <a:rPr lang="en-US" altLang="ko-KR" sz="1300" b="1" dirty="0"/>
              <a:t># </a:t>
            </a:r>
            <a:r>
              <a:rPr lang="ko-KR" altLang="en-US" sz="1300" b="1" dirty="0"/>
              <a:t>왜 어린이 치과가 있을까요</a:t>
            </a:r>
            <a:r>
              <a:rPr lang="en-US" altLang="ko-KR" sz="1300" b="1" dirty="0"/>
              <a:t>?</a:t>
            </a:r>
            <a:endParaRPr lang="ko-KR" altLang="en-US" sz="1300" b="1" dirty="0"/>
          </a:p>
        </p:txBody>
      </p:sp>
      <p:pic>
        <p:nvPicPr>
          <p:cNvPr id="6" name="그림 개체 틀 5">
            <a:extLst>
              <a:ext uri="{FF2B5EF4-FFF2-40B4-BE49-F238E27FC236}">
                <a16:creationId xmlns:a16="http://schemas.microsoft.com/office/drawing/2014/main" id="{F1ADE611-1616-4899-A9FC-2D0959B288A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" r="1264"/>
          <a:stretch>
            <a:fillRect/>
          </a:stretch>
        </p:blipFill>
        <p:spPr>
          <a:xfrm rot="5400000">
            <a:off x="2436813" y="-381000"/>
            <a:ext cx="4572000" cy="6629400"/>
          </a:xfrm>
        </p:spPr>
      </p:pic>
    </p:spTree>
    <p:extLst>
      <p:ext uri="{BB962C8B-B14F-4D97-AF65-F5344CB8AC3E}">
        <p14:creationId xmlns:p14="http://schemas.microsoft.com/office/powerpoint/2010/main" val="458007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개체 틀 5">
            <a:extLst>
              <a:ext uri="{FF2B5EF4-FFF2-40B4-BE49-F238E27FC236}">
                <a16:creationId xmlns:a16="http://schemas.microsoft.com/office/drawing/2014/main" id="{B3F1188B-6D1E-45AA-8A75-E8E0271BA9E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" r="1264"/>
          <a:stretch>
            <a:fillRect/>
          </a:stretch>
        </p:blipFill>
        <p:spPr>
          <a:xfrm rot="5400000">
            <a:off x="2436813" y="-381000"/>
            <a:ext cx="4572000" cy="6629400"/>
          </a:xfrm>
        </p:spPr>
      </p:pic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FFA0291-49B7-425E-B6FF-E0A50D20D34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altLang="ko-KR" sz="1300" b="1" dirty="0">
                <a:solidFill>
                  <a:schemeClr val="accent2"/>
                </a:solidFill>
              </a:rPr>
              <a:t># </a:t>
            </a:r>
            <a:r>
              <a:rPr lang="ko-KR" altLang="en-US" sz="1300" b="1" dirty="0">
                <a:solidFill>
                  <a:schemeClr val="accent2"/>
                </a:solidFill>
              </a:rPr>
              <a:t>축구 하다 다리를 다쳤어요</a:t>
            </a:r>
            <a:r>
              <a:rPr lang="en-US" altLang="ko-KR" sz="1300" b="1" dirty="0">
                <a:solidFill>
                  <a:schemeClr val="accent2"/>
                </a:solidFill>
              </a:rPr>
              <a:t>. </a:t>
            </a:r>
          </a:p>
          <a:p>
            <a:r>
              <a:rPr lang="en-US" altLang="ko-KR" sz="1300" b="1" dirty="0">
                <a:solidFill>
                  <a:schemeClr val="accent2"/>
                </a:solidFill>
              </a:rPr>
              <a:t>#</a:t>
            </a:r>
            <a:r>
              <a:rPr lang="ko-KR" altLang="en-US" sz="1300" b="1" dirty="0">
                <a:solidFill>
                  <a:schemeClr val="accent2"/>
                </a:solidFill>
              </a:rPr>
              <a:t> 우리 엄마가 허리가 아프셔요</a:t>
            </a:r>
            <a:r>
              <a:rPr lang="en-US" altLang="ko-KR" sz="1300" b="1" dirty="0">
                <a:solidFill>
                  <a:schemeClr val="accent2"/>
                </a:solidFill>
              </a:rPr>
              <a:t>.</a:t>
            </a:r>
          </a:p>
          <a:p>
            <a:r>
              <a:rPr lang="en-US" altLang="ko-KR" sz="1300" b="1" dirty="0">
                <a:solidFill>
                  <a:schemeClr val="accent2"/>
                </a:solidFill>
              </a:rPr>
              <a:t># </a:t>
            </a:r>
            <a:r>
              <a:rPr lang="ko-KR" altLang="en-US" sz="1300" b="1" dirty="0">
                <a:solidFill>
                  <a:schemeClr val="accent2"/>
                </a:solidFill>
              </a:rPr>
              <a:t>우리 할머니는 무릎이 아프셔요</a:t>
            </a:r>
            <a:r>
              <a:rPr lang="en-US" altLang="ko-KR" sz="1300" b="1" dirty="0">
                <a:solidFill>
                  <a:schemeClr val="accent2"/>
                </a:solidFill>
              </a:rPr>
              <a:t>.</a:t>
            </a:r>
          </a:p>
          <a:p>
            <a:endParaRPr lang="en-US" altLang="ko-KR" sz="13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082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FFA0291-49B7-425E-B6FF-E0A50D20D34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altLang="ko-KR" sz="1300" b="1" dirty="0">
                <a:solidFill>
                  <a:schemeClr val="accent2"/>
                </a:solidFill>
              </a:rPr>
              <a:t># </a:t>
            </a:r>
            <a:r>
              <a:rPr lang="ko-KR" altLang="en-US" sz="1300" b="1" dirty="0">
                <a:solidFill>
                  <a:schemeClr val="accent2"/>
                </a:solidFill>
              </a:rPr>
              <a:t>귀가 아파요</a:t>
            </a:r>
            <a:r>
              <a:rPr lang="en-US" altLang="ko-KR" sz="1300" b="1" dirty="0">
                <a:solidFill>
                  <a:schemeClr val="accent2"/>
                </a:solidFill>
              </a:rPr>
              <a:t>. </a:t>
            </a:r>
          </a:p>
          <a:p>
            <a:r>
              <a:rPr lang="en-US" altLang="ko-KR" sz="1300" b="1" dirty="0">
                <a:solidFill>
                  <a:schemeClr val="accent2"/>
                </a:solidFill>
              </a:rPr>
              <a:t>#</a:t>
            </a:r>
            <a:r>
              <a:rPr lang="ko-KR" altLang="en-US" sz="1300" b="1" dirty="0">
                <a:solidFill>
                  <a:schemeClr val="accent2"/>
                </a:solidFill>
              </a:rPr>
              <a:t> 코가 막혔어요</a:t>
            </a:r>
            <a:r>
              <a:rPr lang="en-US" altLang="ko-KR" sz="1300" b="1" dirty="0">
                <a:solidFill>
                  <a:schemeClr val="accent2"/>
                </a:solidFill>
              </a:rPr>
              <a:t>.</a:t>
            </a:r>
          </a:p>
          <a:p>
            <a:r>
              <a:rPr lang="en-US" altLang="ko-KR" sz="1300" b="1" dirty="0">
                <a:solidFill>
                  <a:schemeClr val="accent2"/>
                </a:solidFill>
              </a:rPr>
              <a:t># </a:t>
            </a:r>
            <a:r>
              <a:rPr lang="ko-KR" altLang="en-US" sz="1300" b="1" dirty="0">
                <a:solidFill>
                  <a:schemeClr val="accent2"/>
                </a:solidFill>
              </a:rPr>
              <a:t>목이 따가워요</a:t>
            </a:r>
            <a:r>
              <a:rPr lang="en-US" altLang="ko-KR" sz="1300" b="1" dirty="0">
                <a:solidFill>
                  <a:schemeClr val="accent2"/>
                </a:solidFill>
              </a:rPr>
              <a:t>.</a:t>
            </a:r>
          </a:p>
        </p:txBody>
      </p:sp>
      <p:pic>
        <p:nvPicPr>
          <p:cNvPr id="5" name="그림 개체 틀 4">
            <a:extLst>
              <a:ext uri="{FF2B5EF4-FFF2-40B4-BE49-F238E27FC236}">
                <a16:creationId xmlns:a16="http://schemas.microsoft.com/office/drawing/2014/main" id="{FA33528A-2072-472E-87BF-9F6DA6A90E2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" r="1264"/>
          <a:stretch>
            <a:fillRect/>
          </a:stretch>
        </p:blipFill>
        <p:spPr>
          <a:xfrm rot="5400000">
            <a:off x="2436813" y="-381000"/>
            <a:ext cx="4572000" cy="6629400"/>
          </a:xfrm>
        </p:spPr>
      </p:pic>
    </p:spTree>
    <p:extLst>
      <p:ext uri="{BB962C8B-B14F-4D97-AF65-F5344CB8AC3E}">
        <p14:creationId xmlns:p14="http://schemas.microsoft.com/office/powerpoint/2010/main" val="3500894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개체 틀 5">
            <a:extLst>
              <a:ext uri="{FF2B5EF4-FFF2-40B4-BE49-F238E27FC236}">
                <a16:creationId xmlns:a16="http://schemas.microsoft.com/office/drawing/2014/main" id="{B23211A1-965F-4C8C-AAF9-79926C12EA0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" r="1264"/>
          <a:stretch>
            <a:fillRect/>
          </a:stretch>
        </p:blipFill>
        <p:spPr>
          <a:xfrm rot="5400000">
            <a:off x="2436813" y="-381000"/>
            <a:ext cx="4572000" cy="6629400"/>
          </a:xfrm>
        </p:spPr>
      </p:pic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F062979-16F4-4E53-9266-70D8008AAB1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altLang="ko-KR" sz="1300" b="1" dirty="0">
                <a:solidFill>
                  <a:schemeClr val="accent2"/>
                </a:solidFill>
              </a:rPr>
              <a:t># </a:t>
            </a:r>
            <a:r>
              <a:rPr lang="ko-KR" altLang="en-US" sz="1300" b="1" dirty="0">
                <a:solidFill>
                  <a:schemeClr val="accent2"/>
                </a:solidFill>
              </a:rPr>
              <a:t>칠판 글씨가 잘 안 보여요</a:t>
            </a:r>
            <a:r>
              <a:rPr lang="en-US" altLang="ko-KR" sz="1300" b="1" dirty="0">
                <a:solidFill>
                  <a:schemeClr val="accent2"/>
                </a:solidFill>
              </a:rPr>
              <a:t>.</a:t>
            </a:r>
          </a:p>
          <a:p>
            <a:r>
              <a:rPr lang="ko-KR" altLang="en-US" sz="1300" b="1" dirty="0">
                <a:solidFill>
                  <a:schemeClr val="accent2"/>
                </a:solidFill>
              </a:rPr>
              <a:t>어디로 가야 하나요</a:t>
            </a:r>
            <a:r>
              <a:rPr lang="en-US" altLang="ko-KR" sz="1300" b="1" dirty="0">
                <a:solidFill>
                  <a:schemeClr val="accent2"/>
                </a:solidFill>
              </a:rPr>
              <a:t>?</a:t>
            </a:r>
          </a:p>
          <a:p>
            <a:r>
              <a:rPr lang="en-US" altLang="ko-KR" sz="1300" b="1" dirty="0">
                <a:solidFill>
                  <a:schemeClr val="accent2"/>
                </a:solidFill>
              </a:rPr>
              <a:t># </a:t>
            </a:r>
            <a:r>
              <a:rPr lang="ko-KR" altLang="en-US" sz="1300" b="1" dirty="0">
                <a:solidFill>
                  <a:schemeClr val="accent2"/>
                </a:solidFill>
              </a:rPr>
              <a:t>안경점 </a:t>
            </a:r>
            <a:r>
              <a:rPr lang="en-US" altLang="ko-KR" sz="1300" b="1" dirty="0">
                <a:solidFill>
                  <a:schemeClr val="accent2"/>
                </a:solidFill>
              </a:rPr>
              <a:t>&amp; </a:t>
            </a:r>
            <a:r>
              <a:rPr lang="ko-KR" altLang="en-US" sz="1300" b="1" dirty="0">
                <a:solidFill>
                  <a:schemeClr val="accent2"/>
                </a:solidFill>
              </a:rPr>
              <a:t>안과</a:t>
            </a:r>
          </a:p>
        </p:txBody>
      </p:sp>
    </p:spTree>
    <p:extLst>
      <p:ext uri="{BB962C8B-B14F-4D97-AF65-F5344CB8AC3E}">
        <p14:creationId xmlns:p14="http://schemas.microsoft.com/office/powerpoint/2010/main" val="1345222370"/>
      </p:ext>
    </p:extLst>
  </p:cSld>
  <p:clrMapOvr>
    <a:masterClrMapping/>
  </p:clrMapOvr>
</p:sld>
</file>

<file path=ppt/theme/theme1.xml><?xml version="1.0" encoding="utf-8"?>
<a:theme xmlns:a="http://schemas.openxmlformats.org/drawingml/2006/main" name="놀고 있는 어린이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253_TF03461883" id="{881849DD-A16F-46A6-A2D6-A404C7974AA9}" vid="{6A42572F-F090-4434-B467-5580A58400F8}"/>
    </a:ext>
  </a:extLst>
</a:theme>
</file>

<file path=ppt/theme/theme2.xml><?xml version="1.0" encoding="utf-8"?>
<a:theme xmlns:a="http://schemas.openxmlformats.org/drawingml/2006/main" name="Office 테마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어린이 놀이 학습 프레젠테이션 디자인(만화 그림, 와이드스크린)</Template>
  <TotalTime>0</TotalTime>
  <Words>589</Words>
  <Application>Microsoft Office PowerPoint</Application>
  <PresentationFormat>Widescreen</PresentationFormat>
  <Paragraphs>117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맑은 고딕</vt:lpstr>
      <vt:lpstr>맑은 고딕</vt:lpstr>
      <vt:lpstr>Euphemia</vt:lpstr>
      <vt:lpstr>Wingdings</vt:lpstr>
      <vt:lpstr>놀고 있는 어린이 16x9</vt:lpstr>
      <vt:lpstr>맞춤  한국어 6</vt:lpstr>
      <vt:lpstr>학생 </vt:lpstr>
      <vt:lpstr>수업목표</vt:lpstr>
      <vt:lpstr> 수업방안  </vt:lpstr>
      <vt:lpstr>PowerPoint Presentation</vt:lpstr>
      <vt:lpstr># 치과에 가 본 경험  # 이가 아프면 어디로 가나요?  # 어린이 치과  # 왜 어린이 치과가 있을까요?</vt:lpstr>
      <vt:lpstr>PowerPoint Presentation</vt:lpstr>
      <vt:lpstr>PowerPoint Presentation</vt:lpstr>
      <vt:lpstr>PowerPoint Presentation</vt:lpstr>
      <vt:lpstr>PowerPoint Presentation</vt:lpstr>
      <vt:lpstr> 약국</vt:lpstr>
      <vt:lpstr>학습활동 1 :  어디로 가야 하나요?  </vt:lpstr>
      <vt:lpstr>학습활동 2:   어디가 아파요?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열이 나고 목이 아파요.</dc:title>
  <dc:creator>Jiyoung Kim</dc:creator>
  <cp:lastModifiedBy>Sungbae Ko</cp:lastModifiedBy>
  <cp:revision>24</cp:revision>
  <dcterms:created xsi:type="dcterms:W3CDTF">2019-06-06T03:03:41Z</dcterms:created>
  <dcterms:modified xsi:type="dcterms:W3CDTF">2020-04-14T06:58:29Z</dcterms:modified>
</cp:coreProperties>
</file>