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3"/>
  </p:normalViewPr>
  <p:slideViewPr>
    <p:cSldViewPr snapToGrid="0" snapToObjects="1">
      <p:cViewPr varScale="1">
        <p:scale>
          <a:sx n="109" d="100"/>
          <a:sy n="109" d="100"/>
        </p:scale>
        <p:origin x="16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7E90-CEF3-0C4B-833E-741E2B2F9742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54EB-2859-3B42-881D-75BBC6E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2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7E90-CEF3-0C4B-833E-741E2B2F9742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54EB-2859-3B42-881D-75BBC6E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6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7E90-CEF3-0C4B-833E-741E2B2F9742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54EB-2859-3B42-881D-75BBC6E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2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7E90-CEF3-0C4B-833E-741E2B2F9742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54EB-2859-3B42-881D-75BBC6E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3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7E90-CEF3-0C4B-833E-741E2B2F9742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54EB-2859-3B42-881D-75BBC6E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7E90-CEF3-0C4B-833E-741E2B2F9742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54EB-2859-3B42-881D-75BBC6E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5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7E90-CEF3-0C4B-833E-741E2B2F9742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54EB-2859-3B42-881D-75BBC6E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7E90-CEF3-0C4B-833E-741E2B2F9742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54EB-2859-3B42-881D-75BBC6E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7E90-CEF3-0C4B-833E-741E2B2F9742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54EB-2859-3B42-881D-75BBC6E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3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7E90-CEF3-0C4B-833E-741E2B2F9742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54EB-2859-3B42-881D-75BBC6E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7E90-CEF3-0C4B-833E-741E2B2F9742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54EB-2859-3B42-881D-75BBC6E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7E90-CEF3-0C4B-833E-741E2B2F9742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354EB-2859-3B42-881D-75BBC6E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2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1963" r="2088"/>
          <a:stretch/>
        </p:blipFill>
        <p:spPr>
          <a:xfrm>
            <a:off x="2582777" y="1081761"/>
            <a:ext cx="2566738" cy="5010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1" y="312320"/>
            <a:ext cx="2848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>
                <a:solidFill>
                  <a:srgbClr val="00B05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Το Σώμα</a:t>
            </a:r>
            <a:endParaRPr lang="en-US" sz="4800" b="1" dirty="0">
              <a:solidFill>
                <a:srgbClr val="00B05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832" y="5323215"/>
            <a:ext cx="2719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>
                <a:solidFill>
                  <a:srgbClr val="00B05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The Body</a:t>
            </a:r>
            <a:endParaRPr lang="en-US" sz="4400" dirty="0">
              <a:solidFill>
                <a:srgbClr val="00B05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1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0367"/>
            <a:ext cx="8229600" cy="1143000"/>
          </a:xfrm>
        </p:spPr>
        <p:txBody>
          <a:bodyPr>
            <a:noAutofit/>
          </a:bodyPr>
          <a:lstStyle/>
          <a:p>
            <a:r>
              <a:rPr lang="el-GR" sz="8000" b="1" dirty="0" smtClean="0">
                <a:solidFill>
                  <a:srgbClr val="FF0000"/>
                </a:solidFill>
              </a:rPr>
              <a:t>Γόνατα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585"/>
          <a:stretch/>
        </p:blipFill>
        <p:spPr>
          <a:xfrm>
            <a:off x="0" y="-1"/>
            <a:ext cx="9115540" cy="56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3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39" y="141119"/>
            <a:ext cx="5474110" cy="5856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>
            <a:noAutofit/>
          </a:bodyPr>
          <a:lstStyle/>
          <a:p>
            <a:r>
              <a:rPr lang="el-GR" sz="8000" b="1" dirty="0" smtClean="0">
                <a:solidFill>
                  <a:srgbClr val="FF0000"/>
                </a:solidFill>
              </a:rPr>
              <a:t>Κεφάλι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874"/>
            <a:ext cx="9144000" cy="6973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7407"/>
            <a:ext cx="8229600" cy="1143000"/>
          </a:xfrm>
        </p:spPr>
        <p:txBody>
          <a:bodyPr>
            <a:noAutofit/>
          </a:bodyPr>
          <a:lstStyle/>
          <a:p>
            <a:r>
              <a:rPr lang="el-GR" sz="8000" b="1" dirty="0" smtClean="0">
                <a:solidFill>
                  <a:srgbClr val="FF0000"/>
                </a:solidFill>
              </a:rPr>
              <a:t>Λαιμός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4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1720"/>
            <a:ext cx="8229600" cy="1143000"/>
          </a:xfrm>
        </p:spPr>
        <p:txBody>
          <a:bodyPr>
            <a:noAutofit/>
          </a:bodyPr>
          <a:lstStyle/>
          <a:p>
            <a:r>
              <a:rPr lang="el-GR" sz="8000" b="1" dirty="0" smtClean="0">
                <a:solidFill>
                  <a:srgbClr val="FF0000"/>
                </a:solidFill>
              </a:rPr>
              <a:t>Ώμοι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9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24" y="0"/>
            <a:ext cx="7039273" cy="6819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3088"/>
            <a:ext cx="8229600" cy="1143000"/>
          </a:xfrm>
        </p:spPr>
        <p:txBody>
          <a:bodyPr>
            <a:noAutofit/>
          </a:bodyPr>
          <a:lstStyle/>
          <a:p>
            <a:r>
              <a:rPr lang="el-GR" sz="8000" b="1" dirty="0" smtClean="0">
                <a:solidFill>
                  <a:srgbClr val="FF0000"/>
                </a:solidFill>
              </a:rPr>
              <a:t>Χέρια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7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7408"/>
            <a:ext cx="8229600" cy="1143000"/>
          </a:xfrm>
        </p:spPr>
        <p:txBody>
          <a:bodyPr>
            <a:noAutofit/>
          </a:bodyPr>
          <a:lstStyle/>
          <a:p>
            <a:r>
              <a:rPr lang="el-GR" sz="8000" b="1" dirty="0" smtClean="0">
                <a:solidFill>
                  <a:srgbClr val="FF0000"/>
                </a:solidFill>
              </a:rPr>
              <a:t>Δάχτυλα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2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4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537"/>
          <a:stretch/>
        </p:blipFill>
        <p:spPr>
          <a:xfrm>
            <a:off x="4813045" y="0"/>
            <a:ext cx="4032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6684" y="3214858"/>
            <a:ext cx="6315554" cy="1143000"/>
          </a:xfrm>
        </p:spPr>
        <p:txBody>
          <a:bodyPr>
            <a:noAutofit/>
          </a:bodyPr>
          <a:lstStyle/>
          <a:p>
            <a:r>
              <a:rPr lang="el-GR" sz="8000" b="1" dirty="0" smtClean="0">
                <a:solidFill>
                  <a:srgbClr val="FF0000"/>
                </a:solidFill>
              </a:rPr>
              <a:t>Στομάχι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166"/>
          <a:stretch/>
        </p:blipFill>
        <p:spPr>
          <a:xfrm>
            <a:off x="188131" y="32902"/>
            <a:ext cx="2774948" cy="6825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872" y="4423848"/>
            <a:ext cx="4622364" cy="1143000"/>
          </a:xfrm>
        </p:spPr>
        <p:txBody>
          <a:bodyPr>
            <a:noAutofit/>
          </a:bodyPr>
          <a:lstStyle/>
          <a:p>
            <a:r>
              <a:rPr lang="el-GR" sz="8000" b="1" dirty="0" smtClean="0">
                <a:solidFill>
                  <a:srgbClr val="FF0000"/>
                </a:solidFill>
              </a:rPr>
              <a:t>Πόδια</a:t>
            </a:r>
            <a:endParaRPr lang="en-US" sz="80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21980" y="4939171"/>
            <a:ext cx="1128792" cy="12857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963079" y="4939171"/>
            <a:ext cx="987693" cy="141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50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23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6048"/>
            <a:ext cx="8229600" cy="1143000"/>
          </a:xfrm>
        </p:spPr>
        <p:txBody>
          <a:bodyPr>
            <a:noAutofit/>
          </a:bodyPr>
          <a:lstStyle/>
          <a:p>
            <a:r>
              <a:rPr lang="el-GR" sz="8000" b="1" dirty="0" smtClean="0">
                <a:solidFill>
                  <a:srgbClr val="FF0000"/>
                </a:solidFill>
              </a:rPr>
              <a:t>Πλάτη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9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American Typewriter</vt:lpstr>
      <vt:lpstr>Arial</vt:lpstr>
      <vt:lpstr>Calibri</vt:lpstr>
      <vt:lpstr>Office Theme</vt:lpstr>
      <vt:lpstr>PowerPoint Presentation</vt:lpstr>
      <vt:lpstr>Κεφάλι</vt:lpstr>
      <vt:lpstr>Λαιμός</vt:lpstr>
      <vt:lpstr>Ώμοι</vt:lpstr>
      <vt:lpstr>Χέρια</vt:lpstr>
      <vt:lpstr>Δάχτυλα</vt:lpstr>
      <vt:lpstr>Στομάχι</vt:lpstr>
      <vt:lpstr>Πόδια</vt:lpstr>
      <vt:lpstr>Πλάτη</vt:lpstr>
      <vt:lpstr>Γόνατα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Κεφἀλι</dc:title>
  <dc:creator>Sophia Anastopoulos</dc:creator>
  <cp:lastModifiedBy>sicleworkshop</cp:lastModifiedBy>
  <cp:revision>12</cp:revision>
  <dcterms:created xsi:type="dcterms:W3CDTF">2016-04-15T06:44:30Z</dcterms:created>
  <dcterms:modified xsi:type="dcterms:W3CDTF">2019-06-23T04:38:09Z</dcterms:modified>
</cp:coreProperties>
</file>