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6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71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1959" y="1960790"/>
            <a:ext cx="6350075" cy="2219691"/>
          </a:xfrm>
        </p:spPr>
        <p:txBody>
          <a:bodyPr anchor="ctr"/>
          <a:lstStyle/>
          <a:p>
            <a:r>
              <a:rPr lang="ko-KR" altLang="en-US" dirty="0"/>
              <a:t>한글을 만드신 세종대왕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681452" y="4372088"/>
            <a:ext cx="5734050" cy="955565"/>
          </a:xfrm>
        </p:spPr>
        <p:txBody>
          <a:bodyPr/>
          <a:lstStyle/>
          <a:p>
            <a:r>
              <a:rPr lang="ko-KR" altLang="en-US" dirty="0"/>
              <a:t>시드니영락문화학교 해바라기반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921" y="1310656"/>
            <a:ext cx="4265221" cy="4208604"/>
          </a:xfr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94082" y="0"/>
            <a:ext cx="9980682" cy="977461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/>
              <a:t>세종대왕은  누구인가요</a:t>
            </a:r>
            <a:r>
              <a:rPr lang="en-AU" altLang="ko-KR" sz="3600" b="1" dirty="0"/>
              <a:t>?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96616" y="1510282"/>
            <a:ext cx="10225709" cy="4572000"/>
          </a:xfrm>
        </p:spPr>
        <p:txBody>
          <a:bodyPr/>
          <a:lstStyle/>
          <a:p>
            <a:r>
              <a:rPr lang="ko-KR" altLang="en-US" dirty="0"/>
              <a:t>세종대왕은 조선의 네번째 왕이었어요</a:t>
            </a:r>
            <a:r>
              <a:rPr lang="en-AU" altLang="ko-KR" dirty="0"/>
              <a:t>.</a:t>
            </a:r>
          </a:p>
          <a:p>
            <a:r>
              <a:rPr lang="ko-KR" altLang="en-US" dirty="0"/>
              <a:t>세종대왕은 대한민국 지폐 만원권의 주인공이예요</a:t>
            </a:r>
            <a:r>
              <a:rPr lang="en-AU" altLang="ko-KR" dirty="0"/>
              <a:t>. </a:t>
            </a:r>
          </a:p>
          <a:p>
            <a:r>
              <a:rPr lang="ko-KR" altLang="en-US" dirty="0"/>
              <a:t>세종대왕의 가장 큰 업적은 한글을 발명한 것입니다</a:t>
            </a:r>
            <a:r>
              <a:rPr lang="en-AU" altLang="ko-KR" dirty="0"/>
              <a:t>.</a:t>
            </a:r>
          </a:p>
          <a:p>
            <a:endParaRPr lang="en-AU" altLang="ko-KR" dirty="0"/>
          </a:p>
          <a:p>
            <a:endParaRPr lang="en-AU" altLang="ko-KR" dirty="0"/>
          </a:p>
          <a:p>
            <a:pPr marL="0" indent="0">
              <a:buNone/>
            </a:pPr>
            <a:endParaRPr lang="en-AU" altLang="ko-K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831230-CDFF-4DE6-9462-51FC647A1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16" y="3422649"/>
            <a:ext cx="5334000" cy="245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254A7C-F9ED-4144-8D9A-1531AB403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96" y="3422649"/>
            <a:ext cx="4751835" cy="129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0892" y="0"/>
            <a:ext cx="9980682" cy="109696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/>
              <a:t>한글 창제의 배경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F979-CF4B-45FE-997F-1F9642D4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세종대왕이 한글을 만들기 전에는 우리만의 글자가 없었어요</a:t>
            </a:r>
            <a:r>
              <a:rPr lang="en-AU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그래서 오랫동안 중국의 한자를 빌려서 사용했어요</a:t>
            </a:r>
            <a:r>
              <a:rPr lang="en-AU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하지만 한자는 우리말과 달라서 의사소통 하기에 어려움이 있었어요</a:t>
            </a:r>
            <a:r>
              <a:rPr lang="en-AU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또한 일반 백성들이 한자를 배우기에는 어려움이 많았어요</a:t>
            </a:r>
            <a:r>
              <a:rPr lang="en-AU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오직 양반들만이 한자를 읽고 쓸 수 있었어요</a:t>
            </a:r>
            <a:r>
              <a:rPr lang="en-AU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세종대왕은 백성들이 어려운 한자를 익히지 못해 글을 읽고 쓰지 못하는 것을 항상 안타깝게 여겼어요</a:t>
            </a:r>
            <a:r>
              <a:rPr lang="en-AU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그래서 세종대왕은 온 국민이 쉽게 깨우칠 수 있는 문자를 만들기로 결심했어요</a:t>
            </a:r>
            <a:r>
              <a:rPr lang="en-AU" altLang="ko-KR" dirty="0"/>
              <a:t>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7E2C83-7542-49B3-92B4-7324DC26C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672" y="344557"/>
            <a:ext cx="3232645" cy="228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0"/>
            <a:ext cx="9980682" cy="109696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/>
              <a:t>우리 민족의 위대한 스승</a:t>
            </a:r>
            <a:r>
              <a:rPr lang="en-AU" altLang="ko-KR" sz="3600" b="1" dirty="0"/>
              <a:t>, </a:t>
            </a:r>
            <a:r>
              <a:rPr lang="ko-KR" altLang="en-US" sz="3600" b="1" dirty="0"/>
              <a:t>세종대왕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899" y="1600200"/>
            <a:ext cx="9888921" cy="457199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ko-KR" altLang="en-US" dirty="0"/>
              <a:t>양반들은 세종대왕이 우리의 문자를 만드는 것을 반대했어요</a:t>
            </a:r>
            <a:r>
              <a:rPr lang="en-AU" altLang="ko-KR" dirty="0"/>
              <a:t>. 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ko-KR" altLang="en-US" dirty="0"/>
              <a:t>백성들이 글자를 알게 돼 똑똑해지는 것이 두려웠기 때문이예요</a:t>
            </a:r>
            <a:r>
              <a:rPr lang="en-AU" altLang="ko-K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ko-KR" altLang="en-US" dirty="0"/>
              <a:t>하지만 세종대왕은 백성을 사랑하는 마음으로 우리의 글자를 만드는 데 전념해서 </a:t>
            </a:r>
            <a:r>
              <a:rPr lang="en-AU" altLang="ko-KR" dirty="0"/>
              <a:t>1443</a:t>
            </a:r>
            <a:r>
              <a:rPr lang="ko-KR" altLang="en-US" dirty="0"/>
              <a:t>년 마침내 한글을 창제했어요</a:t>
            </a:r>
            <a:r>
              <a:rPr lang="en-AU" altLang="ko-KR" dirty="0"/>
              <a:t>. 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ko-KR" altLang="en-US" dirty="0"/>
              <a:t>세종대왕이 붙인 우리 글자의 이름음 </a:t>
            </a:r>
            <a:r>
              <a:rPr lang="en-AU" altLang="ko-KR" dirty="0"/>
              <a:t>‘</a:t>
            </a:r>
            <a:r>
              <a:rPr lang="ko-KR" altLang="en-US" dirty="0"/>
              <a:t>훈민정음</a:t>
            </a:r>
            <a:r>
              <a:rPr lang="en-AU" altLang="ko-KR" dirty="0"/>
              <a:t>’</a:t>
            </a:r>
            <a:r>
              <a:rPr lang="ko-KR" altLang="en-US" dirty="0"/>
              <a:t>이었어요</a:t>
            </a:r>
            <a:r>
              <a:rPr lang="en-AU" altLang="ko-KR" dirty="0"/>
              <a:t>. ‘</a:t>
            </a:r>
            <a:r>
              <a:rPr lang="ko-KR" altLang="en-US" dirty="0"/>
              <a:t>백성을 가르치는 바른 소리</a:t>
            </a:r>
            <a:r>
              <a:rPr lang="ko-KR" altLang="en-AU" dirty="0"/>
              <a:t>＇</a:t>
            </a:r>
            <a:r>
              <a:rPr lang="ko-KR" altLang="en-US" dirty="0"/>
              <a:t>라는 뜻이예요</a:t>
            </a:r>
            <a:r>
              <a:rPr lang="en-AU" altLang="ko-K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ko-KR" altLang="en-US" dirty="0"/>
              <a:t>스승의 날인 </a:t>
            </a:r>
            <a:r>
              <a:rPr lang="en-AU" altLang="ko-KR" dirty="0"/>
              <a:t>5</a:t>
            </a:r>
            <a:r>
              <a:rPr lang="ko-KR" altLang="en-US" dirty="0"/>
              <a:t>월 </a:t>
            </a:r>
            <a:r>
              <a:rPr lang="en-AU" altLang="ko-KR" dirty="0"/>
              <a:t>15</a:t>
            </a:r>
            <a:r>
              <a:rPr lang="ko-KR" altLang="en-US" dirty="0"/>
              <a:t>일은 세종대왕의 탄신일이예요</a:t>
            </a:r>
            <a:r>
              <a:rPr lang="en-AU" altLang="ko-KR" dirty="0"/>
              <a:t>. </a:t>
            </a:r>
            <a:r>
              <a:rPr lang="ko-KR" altLang="en-US" dirty="0"/>
              <a:t>훈민정음을 만드신 세종대왕이 우리 민족의 큰 스승이라고 여겼기에 세종대왕 탄신일을 스승의 날로 정하게 됐어요</a:t>
            </a:r>
            <a:r>
              <a:rPr lang="en-AU" altLang="ko-KR" dirty="0"/>
              <a:t>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CF77DF-1376-41FF-9D25-18CFB8EFD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490" y="1329559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0"/>
            <a:ext cx="9980682" cy="998483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/>
              <a:t>한글 자모음의 원리 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C4363-4B71-454E-A38F-BA35D382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한글 모음은 모두 </a:t>
            </a:r>
            <a:r>
              <a:rPr lang="en-AU" altLang="ko-KR" dirty="0"/>
              <a:t>10</a:t>
            </a:r>
            <a:r>
              <a:rPr lang="ko-KR" altLang="en-US" dirty="0"/>
              <a:t>개입니다</a:t>
            </a:r>
            <a:r>
              <a:rPr lang="en-AU" altLang="ko-KR" dirty="0"/>
              <a:t>. </a:t>
            </a:r>
            <a:r>
              <a:rPr lang="ko-KR" altLang="en-US" dirty="0"/>
              <a:t>ㅏ</a:t>
            </a:r>
            <a:r>
              <a:rPr lang="en-AU" altLang="ko-KR" dirty="0"/>
              <a:t>, </a:t>
            </a:r>
            <a:r>
              <a:rPr lang="ko-KR" altLang="en-US" dirty="0"/>
              <a:t>ㅑ</a:t>
            </a:r>
            <a:r>
              <a:rPr lang="en-AU" altLang="ko-KR" dirty="0"/>
              <a:t>, </a:t>
            </a:r>
            <a:r>
              <a:rPr lang="ko-KR" altLang="en-US" dirty="0"/>
              <a:t>ㅓ</a:t>
            </a:r>
            <a:r>
              <a:rPr lang="en-AU" altLang="ko-KR" dirty="0"/>
              <a:t>, </a:t>
            </a:r>
            <a:r>
              <a:rPr lang="ko-KR" altLang="en-US" dirty="0"/>
              <a:t>ㅕ</a:t>
            </a:r>
            <a:r>
              <a:rPr lang="en-AU" altLang="ko-KR" dirty="0"/>
              <a:t>, </a:t>
            </a:r>
            <a:r>
              <a:rPr lang="ko-KR" altLang="en-US" dirty="0"/>
              <a:t>ㅗ</a:t>
            </a:r>
            <a:r>
              <a:rPr lang="en-AU" altLang="ko-KR" dirty="0"/>
              <a:t>, </a:t>
            </a:r>
            <a:r>
              <a:rPr lang="ko-KR" altLang="en-US" dirty="0"/>
              <a:t>ㅛ</a:t>
            </a:r>
            <a:r>
              <a:rPr lang="en-AU" altLang="ko-KR" dirty="0"/>
              <a:t>, </a:t>
            </a:r>
            <a:r>
              <a:rPr lang="ko-KR" altLang="en-US" dirty="0"/>
              <a:t>ㅜ</a:t>
            </a:r>
            <a:r>
              <a:rPr lang="en-AU" altLang="ko-KR" dirty="0"/>
              <a:t>, </a:t>
            </a:r>
            <a:r>
              <a:rPr lang="ko-KR" altLang="en-US" dirty="0"/>
              <a:t>ㅠ</a:t>
            </a:r>
            <a:r>
              <a:rPr lang="en-AU" altLang="ko-KR" dirty="0"/>
              <a:t>, </a:t>
            </a:r>
            <a:r>
              <a:rPr lang="ko-KR" altLang="en-US" dirty="0"/>
              <a:t>ㅡ</a:t>
            </a:r>
            <a:r>
              <a:rPr lang="en-AU" altLang="ko-KR" dirty="0"/>
              <a:t>, </a:t>
            </a:r>
            <a:r>
              <a:rPr lang="ko-KR" altLang="en-US" dirty="0"/>
              <a:t>ㅣ</a:t>
            </a:r>
            <a:endParaRPr lang="en-AU" altLang="ko-KR" dirty="0"/>
          </a:p>
          <a:p>
            <a:r>
              <a:rPr lang="ko-KR" altLang="en-US" dirty="0"/>
              <a:t>모음은 자연의 원리를 본따서 만들어졌어요</a:t>
            </a:r>
            <a:r>
              <a:rPr lang="en-AU" altLang="ko-KR" dirty="0"/>
              <a:t>.</a:t>
            </a:r>
          </a:p>
          <a:p>
            <a:pPr lvl="1"/>
            <a:r>
              <a:rPr lang="en-AU" altLang="ko-KR" dirty="0"/>
              <a:t> </a:t>
            </a:r>
            <a:r>
              <a:rPr lang="ko-KR" altLang="en-US" dirty="0"/>
              <a:t>ㅏ </a:t>
            </a:r>
            <a:r>
              <a:rPr lang="en-AU" altLang="ko-KR" dirty="0"/>
              <a:t>(</a:t>
            </a:r>
            <a:r>
              <a:rPr lang="ko-KR" altLang="en-US" dirty="0"/>
              <a:t>하늘</a:t>
            </a:r>
            <a:r>
              <a:rPr lang="en-AU" altLang="ko-KR" dirty="0"/>
              <a:t>, sky), </a:t>
            </a:r>
            <a:r>
              <a:rPr lang="ko-KR" altLang="en-US" dirty="0"/>
              <a:t>ㅡ </a:t>
            </a:r>
            <a:r>
              <a:rPr lang="en-AU" altLang="ko-KR" dirty="0"/>
              <a:t>(</a:t>
            </a:r>
            <a:r>
              <a:rPr lang="ko-KR" altLang="en-US" dirty="0"/>
              <a:t>땅</a:t>
            </a:r>
            <a:r>
              <a:rPr lang="en-AU" altLang="ko-KR" dirty="0"/>
              <a:t>, the earth), </a:t>
            </a:r>
            <a:r>
              <a:rPr lang="ko-KR" altLang="en-US" dirty="0"/>
              <a:t>ㅣ</a:t>
            </a:r>
            <a:r>
              <a:rPr lang="en-AU" altLang="ko-KR" dirty="0"/>
              <a:t>(</a:t>
            </a:r>
            <a:r>
              <a:rPr lang="ko-KR" altLang="en-US" dirty="0"/>
              <a:t>사람</a:t>
            </a:r>
            <a:r>
              <a:rPr lang="en-AU" altLang="ko-KR" dirty="0"/>
              <a:t>, human)</a:t>
            </a:r>
          </a:p>
          <a:p>
            <a:r>
              <a:rPr lang="ko-KR" altLang="en-US" dirty="0"/>
              <a:t>한글 자음은 모두 </a:t>
            </a:r>
            <a:r>
              <a:rPr lang="en-AU" altLang="ko-KR" dirty="0"/>
              <a:t>14</a:t>
            </a:r>
            <a:r>
              <a:rPr lang="ko-KR" altLang="en-US" dirty="0"/>
              <a:t>개입니다</a:t>
            </a:r>
            <a:r>
              <a:rPr lang="en-AU" altLang="ko-KR" dirty="0"/>
              <a:t>. </a:t>
            </a:r>
            <a:r>
              <a:rPr lang="ko-KR" altLang="en-US" dirty="0"/>
              <a:t>ㄱ</a:t>
            </a:r>
            <a:r>
              <a:rPr lang="en-AU" altLang="ko-KR" dirty="0"/>
              <a:t>, </a:t>
            </a:r>
            <a:r>
              <a:rPr lang="ko-KR" altLang="en-US" dirty="0"/>
              <a:t>ㄴ</a:t>
            </a:r>
            <a:r>
              <a:rPr lang="en-AU" altLang="ko-KR" dirty="0"/>
              <a:t>, </a:t>
            </a:r>
            <a:r>
              <a:rPr lang="ko-KR" altLang="en-US" dirty="0"/>
              <a:t>ㄷ</a:t>
            </a:r>
            <a:r>
              <a:rPr lang="en-AU" altLang="ko-KR" dirty="0"/>
              <a:t>, </a:t>
            </a:r>
            <a:r>
              <a:rPr lang="ko-KR" altLang="en-US" dirty="0"/>
              <a:t>ㄹ</a:t>
            </a:r>
            <a:r>
              <a:rPr lang="en-AU" altLang="ko-KR" dirty="0"/>
              <a:t>, </a:t>
            </a:r>
            <a:r>
              <a:rPr lang="ko-KR" altLang="en-US" dirty="0"/>
              <a:t>ㅁ</a:t>
            </a:r>
            <a:r>
              <a:rPr lang="en-AU" altLang="ko-KR" dirty="0"/>
              <a:t>, </a:t>
            </a:r>
            <a:r>
              <a:rPr lang="ko-KR" altLang="en-US" dirty="0"/>
              <a:t>ㅂ</a:t>
            </a:r>
            <a:r>
              <a:rPr lang="en-AU" altLang="ko-KR" dirty="0"/>
              <a:t>, </a:t>
            </a:r>
            <a:r>
              <a:rPr lang="ko-KR" altLang="en-US" dirty="0"/>
              <a:t>ㅅ</a:t>
            </a:r>
            <a:r>
              <a:rPr lang="en-AU" altLang="ko-KR" dirty="0"/>
              <a:t>, </a:t>
            </a:r>
            <a:r>
              <a:rPr lang="ko-KR" altLang="en-US" dirty="0"/>
              <a:t>ㅇ</a:t>
            </a:r>
            <a:r>
              <a:rPr lang="en-AU" altLang="ko-KR" dirty="0"/>
              <a:t>, </a:t>
            </a:r>
            <a:r>
              <a:rPr lang="ko-KR" altLang="en-US" dirty="0"/>
              <a:t>ㅈ</a:t>
            </a:r>
            <a:r>
              <a:rPr lang="en-AU" altLang="ko-KR" dirty="0"/>
              <a:t>, </a:t>
            </a:r>
            <a:r>
              <a:rPr lang="ko-KR" altLang="en-US" dirty="0"/>
              <a:t>ㅊ</a:t>
            </a:r>
            <a:r>
              <a:rPr lang="en-AU" altLang="ko-KR" dirty="0"/>
              <a:t>, </a:t>
            </a:r>
            <a:r>
              <a:rPr lang="ko-KR" altLang="en-US" dirty="0"/>
              <a:t>ㅋ</a:t>
            </a:r>
            <a:r>
              <a:rPr lang="en-AU" altLang="ko-KR" dirty="0"/>
              <a:t>, </a:t>
            </a:r>
            <a:r>
              <a:rPr lang="ko-KR" altLang="en-US" dirty="0"/>
              <a:t>ㅌ</a:t>
            </a:r>
            <a:r>
              <a:rPr lang="en-AU" altLang="ko-KR" dirty="0"/>
              <a:t>, </a:t>
            </a:r>
            <a:r>
              <a:rPr lang="ko-KR" altLang="en-US" dirty="0"/>
              <a:t>ㅍ</a:t>
            </a:r>
            <a:r>
              <a:rPr lang="en-AU" altLang="ko-KR" dirty="0"/>
              <a:t>, </a:t>
            </a:r>
            <a:r>
              <a:rPr lang="ko-KR" altLang="en-US" dirty="0"/>
              <a:t>ㅎ</a:t>
            </a:r>
            <a:endParaRPr lang="en-AU" altLang="ko-KR" dirty="0"/>
          </a:p>
          <a:p>
            <a:r>
              <a:rPr lang="ko-KR" altLang="en-US" dirty="0"/>
              <a:t>자음은 입</a:t>
            </a:r>
            <a:r>
              <a:rPr lang="en-AU" altLang="ko-KR" dirty="0"/>
              <a:t>, </a:t>
            </a:r>
            <a:r>
              <a:rPr lang="ko-KR" altLang="en-US" dirty="0"/>
              <a:t>혀</a:t>
            </a:r>
            <a:r>
              <a:rPr lang="en-AU" altLang="ko-KR" dirty="0"/>
              <a:t>, </a:t>
            </a:r>
            <a:r>
              <a:rPr lang="ko-KR" altLang="en-US" dirty="0"/>
              <a:t>이에서 만들어내는 소리를 본따서 만들어졌어요</a:t>
            </a:r>
            <a:r>
              <a:rPr lang="en-AU" altLang="ko-KR" dirty="0"/>
              <a:t>.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AA357-7BCC-46BA-88DE-04A39EE72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437" y="4578849"/>
            <a:ext cx="4536420" cy="1346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0F3B48-3A51-4FA0-915F-9B49ABE15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479" y="4425582"/>
            <a:ext cx="279837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827690"/>
          </a:xfrm>
        </p:spPr>
        <p:txBody>
          <a:bodyPr/>
          <a:lstStyle/>
          <a:p>
            <a:pPr algn="ctr"/>
            <a:r>
              <a:rPr lang="ko-KR" altLang="en-US" b="1" dirty="0"/>
              <a:t>세종대왕 문해상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9216259" cy="4572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en-AU" altLang="ko-KR" dirty="0"/>
          </a:p>
          <a:p>
            <a:pPr algn="just">
              <a:lnSpc>
                <a:spcPct val="150000"/>
              </a:lnSpc>
            </a:pPr>
            <a:r>
              <a:rPr lang="ko-KR" altLang="en-US" sz="2000" dirty="0"/>
              <a:t>유네스코</a:t>
            </a:r>
            <a:r>
              <a:rPr lang="en-AU" sz="2000" dirty="0"/>
              <a:t>(UNESCO)</a:t>
            </a:r>
            <a:r>
              <a:rPr lang="ko-KR" altLang="en-US" sz="2000" dirty="0"/>
              <a:t>는 문맹 퇴치에 공로가 있는 기관이나 개인을 선정해 세종대왕의 이름을 딴 국제상인</a:t>
            </a:r>
            <a:r>
              <a:rPr lang="en-AU" sz="2000" dirty="0"/>
              <a:t> ‘</a:t>
            </a:r>
            <a:r>
              <a:rPr lang="ko-KR" altLang="en-US" sz="2000" dirty="0"/>
              <a:t>세종대왕 문해상</a:t>
            </a:r>
            <a:r>
              <a:rPr lang="en-AU" sz="2000" dirty="0"/>
              <a:t>(King </a:t>
            </a:r>
            <a:r>
              <a:rPr lang="en-AU" sz="2000" dirty="0" err="1"/>
              <a:t>Sejong</a:t>
            </a:r>
            <a:r>
              <a:rPr lang="en-AU" sz="2000" dirty="0"/>
              <a:t> Literacy Prize)’</a:t>
            </a:r>
            <a:r>
              <a:rPr lang="ko-KR" altLang="en-US" sz="2000" dirty="0"/>
              <a:t>을 수여하고 있다</a:t>
            </a:r>
            <a:r>
              <a:rPr lang="en-AU" sz="20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ko-KR" altLang="en-US" sz="2000" dirty="0"/>
              <a:t>누구나 글을 배워 쓸 수 있도록</a:t>
            </a:r>
            <a:r>
              <a:rPr lang="en-AU" sz="2000" dirty="0"/>
              <a:t> ‘</a:t>
            </a:r>
            <a:r>
              <a:rPr lang="ko-KR" altLang="en-US" sz="2000" dirty="0"/>
              <a:t>훈민정음</a:t>
            </a:r>
            <a:r>
              <a:rPr lang="en-AU" sz="2000" dirty="0"/>
              <a:t>’</a:t>
            </a:r>
            <a:r>
              <a:rPr lang="ko-KR" altLang="en-US" sz="2000" dirty="0"/>
              <a:t>을 만들어낸 세종대왕의 업적이 유네스코를 통해 전 세계에서 인정받고 있는 것이다</a:t>
            </a:r>
            <a:r>
              <a:rPr lang="en-AU" sz="2000" dirty="0"/>
              <a:t>. 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5A5ADF-DF07-41B9-BB90-E7B402F22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684" y="0"/>
            <a:ext cx="2571750" cy="1781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66DB4E-FCF1-4558-A34F-0D020BEB3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50" y="76200"/>
            <a:ext cx="866775" cy="2038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8DDF06-8822-492C-B0FC-48B479681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129" y="4162902"/>
            <a:ext cx="3046029" cy="22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4873beb7-5857-4685-be1f-d57550cc96cc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183</TotalTime>
  <Words>361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Euphemia</vt:lpstr>
      <vt:lpstr>Plantagenet Cherokee</vt:lpstr>
      <vt:lpstr>Wingdings</vt:lpstr>
      <vt:lpstr>Academic Literature 16x9</vt:lpstr>
      <vt:lpstr>한글을 만드신 세종대왕</vt:lpstr>
      <vt:lpstr>세종대왕은  누구인가요?</vt:lpstr>
      <vt:lpstr>한글 창제의 배경</vt:lpstr>
      <vt:lpstr>우리 민족의 위대한 스승, 세종대왕</vt:lpstr>
      <vt:lpstr>한글 자모음의 원리 </vt:lpstr>
      <vt:lpstr>세종대왕 문해상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한글을 만드신 세종대왕</dc:title>
  <dc:creator>Joo Young Lee</dc:creator>
  <cp:lastModifiedBy>youki73 youki73</cp:lastModifiedBy>
  <cp:revision>10</cp:revision>
  <cp:lastPrinted>2017-06-07T02:15:37Z</cp:lastPrinted>
  <dcterms:created xsi:type="dcterms:W3CDTF">2017-06-07T00:09:15Z</dcterms:created>
  <dcterms:modified xsi:type="dcterms:W3CDTF">2019-09-03T10:10:54Z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