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672-B81A-4312-B871-41CDAC40E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25F0D-82D1-4F1D-A39E-6A700E846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A598B-F1F5-46A0-B319-DCB0D25A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2B3C4-B86A-46B6-B86A-E4CFB613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27F8E-D74F-4728-AA42-F113AC6A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76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FF5FF-B53C-43B9-BEE1-577A464F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2B611-395C-4F0E-8979-C9FF22114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84AB2-3ECD-41A5-BEE8-BADD8C25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4D354-F563-4652-BF7C-C589CE14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91A2E-E844-455A-A09C-DD6FBE4D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6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E86CE-8B22-43AA-9011-271814778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F92EF-3DDA-4478-A616-CA95B880A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BE68-C0C6-45D2-A841-2DF46170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E47A0-7CA0-4B82-BD52-8D4C8F1E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E631A-4A33-4C36-9B4C-F066DB75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18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C135-23A5-4ACF-9BE4-6D98D0C3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B3AD-0830-4EA5-B9BF-0C8BFA9F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49B5A-E23D-4AAB-ABAA-3146C526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49D21-2C40-4819-854B-4C58D04B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A7AAC-4C98-48D5-8821-7261B3C7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8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9B47-7B80-4A47-8957-75B8781E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1B6E2-2339-490D-9553-24DF389EA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1006E-25CF-4D4A-B0F8-A91DE6EDD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DAC26-D2C3-491F-A86B-EC2A001E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BE22B-F8DA-489C-B1BD-CAF3D642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56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E4F6-05B6-4132-8111-6C94616E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F2FE3-C822-4A1F-B6EB-0396051E7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353ED-E210-4184-8447-78E347EC5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EBF56-F948-478B-B2DF-E1525F73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B6254-7AA9-4C11-B05F-5980916E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E2A0E-7A3F-4C08-AB28-72F30E40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6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8A03-4300-4662-B09D-DED507CF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2A41C-FDCD-4439-8B8B-2B6D2BF82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33140-69C7-47D6-B829-5AECF07BD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7B0A6-8570-4F6D-BD10-3C4356C1B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D7166B-D8E9-4FE9-B687-BB24B536D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BE39A-82BB-462A-B16C-C3D37491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C0C92-E348-4241-84DF-8E7D8163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3B588-01FB-4910-8A0A-05EFF106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79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02BE-00F9-4BA3-8433-CD940895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125D4-40F5-49E4-B04F-C2563D10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C9BE8-F87D-4133-80DF-A63EA0E7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3B5FC-927B-4772-A798-9BB79614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961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D399C-2113-48EA-98E0-EF508D015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47C77-C3F7-4284-99AA-74430B6C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CFAEB-821E-443F-9931-A49193C2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81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8F43-E4B5-4C43-8E97-FA519493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4DB4C-E0BA-4122-B205-1170953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05165-5700-4A30-9373-793494929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898D4-A8B9-4FFE-A513-3C6C8AB6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34DB4-FDE2-4241-8BDF-9B19C0A1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2FBEE-8E3A-4C4C-8ABD-F92762FC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88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BEB70-5A4E-47A4-BE0A-43ACEB6C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9CBE1-8B94-487A-8D79-45C875E5C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C6CFF-8D36-4C3C-9F84-4538B834B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F1D6D-354C-47D0-B1CC-66C9AFD7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C897A-774A-475E-8F1A-A1E9CFCC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72C7F-E92D-40C6-A2E1-E6F94AA0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09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96E2A-B5F6-4776-9DC1-F7187D9D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BCF73-A25C-421F-B448-BA0301B93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21BCE-1D08-4E38-92F5-1D95B315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C6AE9-20A4-4685-8943-943ADAC2631B}" type="datetimeFigureOut">
              <a:rPr lang="en-AU" smtClean="0"/>
              <a:t>31/03/2020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749F4-5364-4C22-9063-307891631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207E-4603-4998-86C1-B6B2DB41E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EFA4-9C3D-456C-814D-77DA5539B8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631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4531C0-9A28-49D7-8973-B310FA152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8625"/>
            <a:ext cx="12085983" cy="750073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ar-EG" sz="11000" dirty="0">
                <a:solidFill>
                  <a:srgbClr val="002060"/>
                </a:solidFill>
              </a:rPr>
              <a:t>الذي</a:t>
            </a:r>
            <a:r>
              <a:rPr lang="en-AU" sz="11000" dirty="0"/>
              <a:t>         </a:t>
            </a:r>
            <a:r>
              <a:rPr lang="ar-EG" sz="11000" dirty="0">
                <a:solidFill>
                  <a:srgbClr val="FF0000"/>
                </a:solidFill>
              </a:rPr>
              <a:t>هذا</a:t>
            </a:r>
            <a:r>
              <a:rPr lang="en-AU" sz="11000" dirty="0">
                <a:solidFill>
                  <a:srgbClr val="FF0000"/>
                </a:solidFill>
              </a:rPr>
              <a:t> </a:t>
            </a:r>
            <a:r>
              <a:rPr lang="en-AU" sz="11000" dirty="0"/>
              <a:t>       </a:t>
            </a:r>
          </a:p>
          <a:p>
            <a:r>
              <a:rPr lang="ar-EG" sz="11000" dirty="0"/>
              <a:t> ـ ـ ـ ـ ـ ـ المعلمُ ـ ـ ـ ـ ـ علمني</a:t>
            </a:r>
            <a:endParaRPr lang="en-AU" sz="11000" dirty="0"/>
          </a:p>
          <a:p>
            <a:r>
              <a:rPr lang="en-AU" sz="11000" dirty="0"/>
              <a:t>          </a:t>
            </a:r>
            <a:r>
              <a:rPr lang="ar-EG" sz="11000" dirty="0">
                <a:solidFill>
                  <a:srgbClr val="002060"/>
                </a:solidFill>
              </a:rPr>
              <a:t>التي</a:t>
            </a:r>
            <a:r>
              <a:rPr lang="en-AU" sz="11000" dirty="0">
                <a:solidFill>
                  <a:srgbClr val="002060"/>
                </a:solidFill>
              </a:rPr>
              <a:t> </a:t>
            </a:r>
            <a:r>
              <a:rPr lang="en-AU" sz="11000" dirty="0"/>
              <a:t>           </a:t>
            </a:r>
            <a:r>
              <a:rPr lang="ar-EG" sz="11000" dirty="0">
                <a:solidFill>
                  <a:srgbClr val="FF0000"/>
                </a:solidFill>
              </a:rPr>
              <a:t>هذه</a:t>
            </a:r>
            <a:r>
              <a:rPr lang="ar-EG" sz="11000" dirty="0"/>
              <a:t> </a:t>
            </a:r>
            <a:r>
              <a:rPr lang="en-AU" sz="11000" dirty="0"/>
              <a:t>   </a:t>
            </a:r>
          </a:p>
          <a:p>
            <a:r>
              <a:rPr lang="ar-EG" sz="11000" dirty="0"/>
              <a:t>ـ ـ ـ ـ ـ ـ المعلمةُ ـ ـ ـ ـ ـ علمتني</a:t>
            </a:r>
            <a:endParaRPr lang="en-AU" sz="11000" dirty="0"/>
          </a:p>
          <a:p>
            <a:r>
              <a:rPr lang="ar-EG" sz="21600" dirty="0"/>
              <a:t> </a:t>
            </a:r>
            <a:r>
              <a:rPr lang="ar-EG" sz="8500" dirty="0"/>
              <a:t>هذاـ هذه ـ الذي ـ التي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934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F4D87A-05FA-4955-9715-2E845C79E8A4}"/>
              </a:ext>
            </a:extLst>
          </p:cNvPr>
          <p:cNvSpPr/>
          <p:nvPr/>
        </p:nvSpPr>
        <p:spPr>
          <a:xfrm>
            <a:off x="3793067" y="5262563"/>
            <a:ext cx="45550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34F48-A380-423A-803D-B9DEA12C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91515-0C78-41C0-A8F7-3F1F12F8C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5400" dirty="0"/>
              <a:t>                                                                        </a:t>
            </a:r>
            <a:r>
              <a:rPr lang="ar-EG" sz="5400" dirty="0">
                <a:solidFill>
                  <a:srgbClr val="FF0000"/>
                </a:solidFill>
              </a:rPr>
              <a:t>هذه</a:t>
            </a:r>
            <a:r>
              <a:rPr lang="ar-EG" sz="5400" dirty="0"/>
              <a:t>              </a:t>
            </a:r>
            <a:r>
              <a:rPr lang="ar-EG" sz="5400" dirty="0">
                <a:solidFill>
                  <a:srgbClr val="7030A0"/>
                </a:solidFill>
              </a:rPr>
              <a:t>التي </a:t>
            </a:r>
            <a:r>
              <a:rPr lang="ar-EG" sz="5400" dirty="0"/>
              <a:t>            </a:t>
            </a:r>
          </a:p>
          <a:p>
            <a:pPr marL="0" indent="0" algn="ctr">
              <a:buNone/>
            </a:pPr>
            <a:r>
              <a:rPr lang="ar-EG" sz="5400" dirty="0"/>
              <a:t> ------- القصةُ -------- اعجبتني</a:t>
            </a:r>
          </a:p>
          <a:p>
            <a:pPr marL="0" indent="0" algn="ctr">
              <a:buNone/>
            </a:pPr>
            <a:r>
              <a:rPr lang="ar-EG" sz="5400" dirty="0">
                <a:solidFill>
                  <a:srgbClr val="FF0000"/>
                </a:solidFill>
              </a:rPr>
              <a:t>هذا </a:t>
            </a:r>
            <a:r>
              <a:rPr lang="ar-EG" sz="5400" dirty="0"/>
              <a:t>              </a:t>
            </a:r>
            <a:r>
              <a:rPr lang="ar-EG" sz="5400" dirty="0">
                <a:solidFill>
                  <a:srgbClr val="7030A0"/>
                </a:solidFill>
              </a:rPr>
              <a:t>الذي</a:t>
            </a:r>
            <a:r>
              <a:rPr lang="ar-EG" sz="5400" dirty="0"/>
              <a:t>               </a:t>
            </a:r>
          </a:p>
          <a:p>
            <a:pPr marL="0" indent="0" algn="ctr">
              <a:buNone/>
            </a:pPr>
            <a:r>
              <a:rPr lang="ar-EG" sz="5400" dirty="0"/>
              <a:t>------- الكتابُ -------- اعجبني</a:t>
            </a:r>
          </a:p>
          <a:p>
            <a:pPr marL="0" indent="0" algn="ctr">
              <a:buNone/>
            </a:pPr>
            <a:endParaRPr lang="ar-EG" sz="5400" dirty="0"/>
          </a:p>
          <a:p>
            <a:pPr marL="0" indent="0" algn="ctr">
              <a:buNone/>
            </a:pPr>
            <a:r>
              <a:rPr lang="ar-EG" sz="5400" dirty="0"/>
              <a:t> هذاـ هذه ـ الذي ـ التي</a:t>
            </a:r>
          </a:p>
          <a:p>
            <a:endParaRPr lang="ar-EG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11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5309-14C8-4689-BB09-60164059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8FDCA-9FA0-4D61-BFD9-BBB68FFE4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endParaRPr lang="ar-EG" dirty="0"/>
          </a:p>
          <a:p>
            <a:endParaRPr lang="ar-EG" dirty="0"/>
          </a:p>
          <a:p>
            <a:pPr marL="0" indent="0" algn="ctr">
              <a:buNone/>
            </a:pPr>
            <a:r>
              <a:rPr lang="ar-EG" dirty="0"/>
              <a:t> </a:t>
            </a:r>
            <a:r>
              <a:rPr lang="ar-EG" sz="5800" dirty="0">
                <a:solidFill>
                  <a:srgbClr val="FF0000"/>
                </a:solidFill>
              </a:rPr>
              <a:t>هذا </a:t>
            </a:r>
            <a:r>
              <a:rPr lang="ar-EG" sz="5800" dirty="0"/>
              <a:t>          </a:t>
            </a:r>
            <a:r>
              <a:rPr lang="ar-EG" sz="5800" dirty="0">
                <a:solidFill>
                  <a:srgbClr val="7030A0"/>
                </a:solidFill>
              </a:rPr>
              <a:t>الذي </a:t>
            </a:r>
            <a:r>
              <a:rPr lang="ar-EG" sz="5800" dirty="0"/>
              <a:t>             </a:t>
            </a:r>
          </a:p>
          <a:p>
            <a:pPr marL="0" indent="0" algn="ctr">
              <a:buNone/>
            </a:pPr>
            <a:r>
              <a:rPr lang="ar-EG" sz="5800" dirty="0"/>
              <a:t> ------- القلمُ -------- اشتريته</a:t>
            </a:r>
          </a:p>
          <a:p>
            <a:pPr marL="0" indent="0" algn="ctr">
              <a:buNone/>
            </a:pPr>
            <a:r>
              <a:rPr lang="ar-EG" sz="5800" dirty="0">
                <a:solidFill>
                  <a:srgbClr val="FF0000"/>
                </a:solidFill>
              </a:rPr>
              <a:t>هذه</a:t>
            </a:r>
            <a:r>
              <a:rPr lang="ar-EG" sz="5800" dirty="0"/>
              <a:t>               </a:t>
            </a:r>
            <a:r>
              <a:rPr lang="ar-EG" sz="5800" dirty="0">
                <a:solidFill>
                  <a:srgbClr val="7030A0"/>
                </a:solidFill>
              </a:rPr>
              <a:t> التي                 </a:t>
            </a:r>
          </a:p>
          <a:p>
            <a:pPr marL="0" indent="0" algn="ctr">
              <a:buNone/>
            </a:pPr>
            <a:r>
              <a:rPr lang="ar-EG" sz="5800" dirty="0"/>
              <a:t>------- المسطرة -------- اشتريتها</a:t>
            </a:r>
          </a:p>
          <a:p>
            <a:pPr marL="0" indent="0" algn="ctr">
              <a:buNone/>
            </a:pPr>
            <a:endParaRPr lang="ar-EG" sz="8600" dirty="0"/>
          </a:p>
          <a:p>
            <a:pPr marL="0" indent="0" algn="ctr">
              <a:buNone/>
            </a:pPr>
            <a:r>
              <a:rPr lang="ar-EG" sz="8600" dirty="0"/>
              <a:t> </a:t>
            </a:r>
            <a:r>
              <a:rPr lang="ar-EG" sz="5800" dirty="0"/>
              <a:t>هذاـ هذه ـ الذي ـ التي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93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2D79-20E2-4590-8ADB-65D1995B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4B84-9CFB-4964-9F12-C6F43432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ar-EG" dirty="0"/>
          </a:p>
          <a:p>
            <a:pPr marL="0" indent="0">
              <a:buNone/>
            </a:pPr>
            <a:endParaRPr lang="ar-EG" sz="5400" dirty="0"/>
          </a:p>
          <a:p>
            <a:pPr marL="0" indent="0" algn="ctr">
              <a:buNone/>
            </a:pPr>
            <a:r>
              <a:rPr lang="ar-EG" sz="5400" dirty="0">
                <a:solidFill>
                  <a:srgbClr val="FF0000"/>
                </a:solidFill>
              </a:rPr>
              <a:t>هذا </a:t>
            </a:r>
            <a:r>
              <a:rPr lang="ar-EG" sz="5400" dirty="0"/>
              <a:t>              </a:t>
            </a:r>
            <a:r>
              <a:rPr lang="ar-EG" sz="5400" dirty="0">
                <a:solidFill>
                  <a:srgbClr val="7030A0"/>
                </a:solidFill>
              </a:rPr>
              <a:t>الذي</a:t>
            </a:r>
            <a:r>
              <a:rPr lang="ar-EG" sz="5400" dirty="0"/>
              <a:t>          </a:t>
            </a:r>
          </a:p>
          <a:p>
            <a:pPr marL="0" indent="0" algn="ctr">
              <a:buNone/>
            </a:pPr>
            <a:r>
              <a:rPr lang="ar-EG" sz="5400" dirty="0"/>
              <a:t> ------- البيت -------- شاهدته</a:t>
            </a:r>
          </a:p>
          <a:p>
            <a:pPr marL="0" indent="0" algn="ctr">
              <a:buNone/>
            </a:pPr>
            <a:endParaRPr lang="ar-EG" sz="5400" dirty="0"/>
          </a:p>
          <a:p>
            <a:pPr marL="0" indent="0" algn="ctr">
              <a:buNone/>
            </a:pPr>
            <a:r>
              <a:rPr lang="ar-EG" sz="5400" dirty="0">
                <a:solidFill>
                  <a:srgbClr val="FF0000"/>
                </a:solidFill>
              </a:rPr>
              <a:t>هذه </a:t>
            </a:r>
            <a:r>
              <a:rPr lang="ar-EG" sz="5400" dirty="0"/>
              <a:t>                 </a:t>
            </a:r>
            <a:r>
              <a:rPr lang="ar-EG" sz="5400" dirty="0">
                <a:solidFill>
                  <a:srgbClr val="7030A0"/>
                </a:solidFill>
              </a:rPr>
              <a:t>التي</a:t>
            </a:r>
            <a:r>
              <a:rPr lang="ar-EG" sz="5400" dirty="0"/>
              <a:t>             </a:t>
            </a:r>
          </a:p>
          <a:p>
            <a:pPr marL="0" indent="0" algn="ctr">
              <a:buNone/>
            </a:pPr>
            <a:r>
              <a:rPr lang="ar-EG" sz="5400" dirty="0"/>
              <a:t>------- المدرسة -------- شاهدتها</a:t>
            </a:r>
          </a:p>
          <a:p>
            <a:pPr marL="0" indent="0" algn="ctr">
              <a:buNone/>
            </a:pPr>
            <a:endParaRPr lang="ar-EG" sz="5400" dirty="0"/>
          </a:p>
          <a:p>
            <a:pPr marL="0" indent="0" algn="ctr">
              <a:buNone/>
            </a:pPr>
            <a:r>
              <a:rPr lang="ar-EG" sz="5400" dirty="0"/>
              <a:t>هذاـ هذه ـ الذي ـ التي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7521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1B93-439A-409F-ADAD-3D8FFBB9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34C9D-414B-4ADD-87AC-38A771A29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2000" cy="68579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ar-EG" dirty="0"/>
          </a:p>
          <a:p>
            <a:pPr marL="0" indent="0">
              <a:buNone/>
            </a:pPr>
            <a:endParaRPr lang="ar-EG" sz="5800" dirty="0"/>
          </a:p>
          <a:p>
            <a:pPr marL="0" indent="0" algn="ctr">
              <a:buNone/>
            </a:pPr>
            <a:r>
              <a:rPr lang="ar-EG" sz="5800" dirty="0">
                <a:solidFill>
                  <a:srgbClr val="FF0000"/>
                </a:solidFill>
              </a:rPr>
              <a:t>هذه              </a:t>
            </a:r>
            <a:r>
              <a:rPr lang="ar-EG" sz="5800" dirty="0">
                <a:solidFill>
                  <a:srgbClr val="7030A0"/>
                </a:solidFill>
              </a:rPr>
              <a:t>التي</a:t>
            </a:r>
            <a:r>
              <a:rPr lang="ar-EG" sz="5800" dirty="0">
                <a:solidFill>
                  <a:srgbClr val="FF0000"/>
                </a:solidFill>
              </a:rPr>
              <a:t>         </a:t>
            </a:r>
          </a:p>
          <a:p>
            <a:pPr marL="0" indent="0" algn="ctr">
              <a:buNone/>
            </a:pPr>
            <a:r>
              <a:rPr lang="ar-EG" sz="5800" dirty="0"/>
              <a:t>------- الأمُ -------- ربتني</a:t>
            </a:r>
          </a:p>
          <a:p>
            <a:pPr marL="0" indent="0" algn="ctr">
              <a:buNone/>
            </a:pPr>
            <a:r>
              <a:rPr lang="ar-EG" sz="5800" dirty="0">
                <a:solidFill>
                  <a:srgbClr val="FF0000"/>
                </a:solidFill>
              </a:rPr>
              <a:t>هذا </a:t>
            </a:r>
            <a:r>
              <a:rPr lang="ar-EG" sz="5800" dirty="0"/>
              <a:t>              </a:t>
            </a:r>
            <a:r>
              <a:rPr lang="ar-EG" sz="5800" dirty="0">
                <a:solidFill>
                  <a:srgbClr val="7030A0"/>
                </a:solidFill>
              </a:rPr>
              <a:t>الذي </a:t>
            </a:r>
            <a:r>
              <a:rPr lang="ar-EG" sz="5800" dirty="0"/>
              <a:t>          </a:t>
            </a:r>
          </a:p>
          <a:p>
            <a:pPr marL="0" indent="0" algn="ctr">
              <a:buNone/>
            </a:pPr>
            <a:r>
              <a:rPr lang="ar-EG" sz="5800" dirty="0"/>
              <a:t> ------- الأبُ -------- رباني</a:t>
            </a:r>
          </a:p>
          <a:p>
            <a:pPr marL="0" indent="0" algn="ctr">
              <a:buNone/>
            </a:pPr>
            <a:endParaRPr lang="ar-EG" sz="5800" dirty="0"/>
          </a:p>
          <a:p>
            <a:pPr marL="0" indent="0" algn="ctr">
              <a:buNone/>
            </a:pPr>
            <a:r>
              <a:rPr lang="ar-EG" sz="5800" dirty="0"/>
              <a:t> هذاـ هذه ـ الذي ـ التي</a:t>
            </a:r>
            <a:endParaRPr lang="en-AU" sz="5800" dirty="0"/>
          </a:p>
        </p:txBody>
      </p:sp>
    </p:spTree>
    <p:extLst>
      <p:ext uri="{BB962C8B-B14F-4D97-AF65-F5344CB8AC3E}">
        <p14:creationId xmlns:p14="http://schemas.microsoft.com/office/powerpoint/2010/main" val="148019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E675-3D62-43CB-A501-BECA6FA0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B2E3-6BBA-4F25-B701-E02A4E63B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5534" y="0"/>
            <a:ext cx="12192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ar-EG" dirty="0"/>
          </a:p>
          <a:p>
            <a:endParaRPr lang="ar-EG" dirty="0"/>
          </a:p>
          <a:p>
            <a:pPr marL="0" indent="0" algn="ctr">
              <a:buNone/>
            </a:pPr>
            <a:r>
              <a:rPr lang="ar-EG" sz="5800" dirty="0"/>
              <a:t>                                                                           </a:t>
            </a:r>
            <a:r>
              <a:rPr lang="ar-EG" sz="5800" dirty="0">
                <a:solidFill>
                  <a:srgbClr val="FF0000"/>
                </a:solidFill>
              </a:rPr>
              <a:t>هذا </a:t>
            </a:r>
            <a:r>
              <a:rPr lang="ar-EG" sz="5800" dirty="0"/>
              <a:t>            </a:t>
            </a:r>
            <a:r>
              <a:rPr lang="ar-EG" sz="5800" dirty="0">
                <a:solidFill>
                  <a:srgbClr val="7030A0"/>
                </a:solidFill>
              </a:rPr>
              <a:t>الذي </a:t>
            </a:r>
            <a:r>
              <a:rPr lang="ar-EG" sz="5800" dirty="0"/>
              <a:t>        </a:t>
            </a:r>
          </a:p>
          <a:p>
            <a:pPr marL="0" indent="0" algn="ctr">
              <a:buNone/>
            </a:pPr>
            <a:r>
              <a:rPr lang="ar-EG" dirty="0"/>
              <a:t> </a:t>
            </a:r>
            <a:r>
              <a:rPr lang="ar-EG" sz="5400" dirty="0"/>
              <a:t>------- الطالبُ ------- تفوقَ</a:t>
            </a:r>
          </a:p>
          <a:p>
            <a:pPr marL="0" indent="0" algn="ctr">
              <a:buNone/>
            </a:pPr>
            <a:r>
              <a:rPr lang="ar-EG" sz="5400" dirty="0">
                <a:solidFill>
                  <a:srgbClr val="FF0000"/>
                </a:solidFill>
              </a:rPr>
              <a:t>هذه </a:t>
            </a:r>
            <a:r>
              <a:rPr lang="ar-EG" sz="5400" dirty="0"/>
              <a:t>            </a:t>
            </a:r>
            <a:r>
              <a:rPr lang="ar-EG" sz="5400" dirty="0">
                <a:solidFill>
                  <a:srgbClr val="7030A0"/>
                </a:solidFill>
              </a:rPr>
              <a:t>التي</a:t>
            </a:r>
            <a:r>
              <a:rPr lang="ar-EG" sz="5400" dirty="0"/>
              <a:t>           </a:t>
            </a:r>
          </a:p>
          <a:p>
            <a:pPr marL="0" indent="0" algn="ctr">
              <a:buNone/>
            </a:pPr>
            <a:r>
              <a:rPr lang="ar-EG" sz="5400" dirty="0"/>
              <a:t>------- الطالبةُ ------- تفوقت</a:t>
            </a:r>
          </a:p>
          <a:p>
            <a:pPr marL="0" indent="0" algn="ctr">
              <a:buNone/>
            </a:pPr>
            <a:endParaRPr lang="ar-EG" sz="5400" dirty="0"/>
          </a:p>
          <a:p>
            <a:pPr marL="0" indent="0" algn="ctr">
              <a:buNone/>
            </a:pPr>
            <a:r>
              <a:rPr lang="ar-EG" sz="5400" dirty="0"/>
              <a:t>هذاـ هذه ـ الذي ـ التي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21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Sabri</dc:creator>
  <cp:lastModifiedBy>Enaam Darido</cp:lastModifiedBy>
  <cp:revision>13</cp:revision>
  <dcterms:created xsi:type="dcterms:W3CDTF">2018-09-03T10:18:48Z</dcterms:created>
  <dcterms:modified xsi:type="dcterms:W3CDTF">2020-03-31T02:48:49Z</dcterms:modified>
</cp:coreProperties>
</file>