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59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9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92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46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7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0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55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14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987C-5CF6-4F3B-8180-7D9CD61F51D3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DD8C0-3560-4986-8614-A4AAC0B3B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3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po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" y="692696"/>
            <a:ext cx="9144000" cy="48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你做什么运动？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705872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en-AU" dirty="0" err="1" smtClean="0">
                <a:solidFill>
                  <a:schemeClr val="tx1"/>
                </a:solidFill>
              </a:rPr>
              <a:t>Nǐ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zuò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shén</a:t>
            </a:r>
            <a:r>
              <a:rPr lang="en-AU" dirty="0" smtClean="0">
                <a:solidFill>
                  <a:schemeClr val="tx1"/>
                </a:solidFill>
              </a:rPr>
              <a:t> me </a:t>
            </a:r>
            <a:r>
              <a:rPr lang="en-AU" dirty="0" err="1" smtClean="0">
                <a:solidFill>
                  <a:schemeClr val="tx1"/>
                </a:solidFill>
              </a:rPr>
              <a:t>yùn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dòng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sport do you play?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4941168"/>
            <a:ext cx="2098576" cy="175679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冲浪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Chōng</a:t>
            </a:r>
            <a:r>
              <a:rPr lang="en-AU" dirty="0" smtClean="0"/>
              <a:t> </a:t>
            </a:r>
            <a:r>
              <a:rPr lang="en-AU" dirty="0" err="1" smtClean="0"/>
              <a:t>làng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Surfing</a:t>
            </a:r>
            <a:endParaRPr lang="en-AU" dirty="0"/>
          </a:p>
        </p:txBody>
      </p:sp>
      <p:pic>
        <p:nvPicPr>
          <p:cNvPr id="9218" name="Picture 2" descr="Image result for children surfing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3445" r="9242" b="4678"/>
          <a:stretch/>
        </p:blipFill>
        <p:spPr bwMode="auto">
          <a:xfrm>
            <a:off x="1403648" y="260648"/>
            <a:ext cx="6408711" cy="45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4869160"/>
            <a:ext cx="159452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跑步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Pǎo</a:t>
            </a:r>
            <a:r>
              <a:rPr lang="en-AU" dirty="0" smtClean="0"/>
              <a:t> </a:t>
            </a:r>
            <a:r>
              <a:rPr lang="en-AU" dirty="0" err="1" smtClean="0"/>
              <a:t>bù</a:t>
            </a:r>
            <a:endParaRPr lang="en-AU" dirty="0"/>
          </a:p>
          <a:p>
            <a:pPr marL="0" indent="0" algn="ctr">
              <a:buNone/>
            </a:pPr>
            <a:r>
              <a:rPr lang="en-AU" dirty="0"/>
              <a:t>R</a:t>
            </a:r>
            <a:r>
              <a:rPr lang="en-AU" dirty="0" smtClean="0"/>
              <a:t>unning</a:t>
            </a:r>
            <a:endParaRPr lang="en-AU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395536" y="419412"/>
            <a:ext cx="84711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869160"/>
            <a:ext cx="267464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健走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Jiàn</a:t>
            </a:r>
            <a:r>
              <a:rPr lang="en-AU" dirty="0" smtClean="0"/>
              <a:t> </a:t>
            </a:r>
            <a:r>
              <a:rPr lang="en-AU" dirty="0" err="1" smtClean="0"/>
              <a:t>zǒu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Power walking</a:t>
            </a:r>
            <a:endParaRPr lang="en-AU" dirty="0"/>
          </a:p>
        </p:txBody>
      </p:sp>
      <p:pic>
        <p:nvPicPr>
          <p:cNvPr id="11266" name="Picture 2" descr="Image result for children power walking illust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3133" r="4407" b="7550"/>
          <a:stretch/>
        </p:blipFill>
        <p:spPr bwMode="auto">
          <a:xfrm>
            <a:off x="107504" y="486697"/>
            <a:ext cx="8949565" cy="43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027208"/>
              </p:ext>
            </p:extLst>
          </p:nvPr>
        </p:nvGraphicFramePr>
        <p:xfrm>
          <a:off x="2123728" y="70969"/>
          <a:ext cx="4680520" cy="678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3" imgW="6473321" imgH="9387634" progId="Word.Document.8">
                  <p:embed/>
                </p:oleObj>
              </mc:Choice>
              <mc:Fallback>
                <p:oleObj name="Document" r:id="rId3" imgW="6473321" imgH="938763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70969"/>
                        <a:ext cx="4680520" cy="678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4869160"/>
            <a:ext cx="3734869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b="1" dirty="0" smtClean="0"/>
              <a:t>篮球</a:t>
            </a:r>
            <a:endParaRPr lang="en-US" b="1" dirty="0" smtClean="0"/>
          </a:p>
          <a:p>
            <a:pPr marL="0" indent="0" algn="ctr">
              <a:buNone/>
            </a:pPr>
            <a:r>
              <a:rPr lang="en-AU" dirty="0" err="1" smtClean="0"/>
              <a:t>Lán</a:t>
            </a:r>
            <a:r>
              <a:rPr lang="en-AU" dirty="0" smtClean="0"/>
              <a:t> </a:t>
            </a:r>
            <a:r>
              <a:rPr lang="en-AU" dirty="0" err="1" smtClean="0"/>
              <a:t>qiú</a:t>
            </a:r>
            <a:endParaRPr lang="en-AU" dirty="0" smtClean="0"/>
          </a:p>
          <a:p>
            <a:pPr marL="0" indent="0" algn="ctr">
              <a:buNone/>
            </a:pPr>
            <a:r>
              <a:rPr lang="en-US" dirty="0"/>
              <a:t>B</a:t>
            </a:r>
            <a:r>
              <a:rPr lang="en-US" dirty="0" smtClean="0"/>
              <a:t>asketball</a:t>
            </a:r>
            <a:endParaRPr lang="en-AU" dirty="0"/>
          </a:p>
        </p:txBody>
      </p:sp>
      <p:pic>
        <p:nvPicPr>
          <p:cNvPr id="1026" name="Picture 2" descr="Image result for basketball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/>
          <a:stretch/>
        </p:blipFill>
        <p:spPr bwMode="auto">
          <a:xfrm>
            <a:off x="1137340" y="196014"/>
            <a:ext cx="6829897" cy="46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4869160"/>
            <a:ext cx="195456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排球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Pái</a:t>
            </a:r>
            <a:r>
              <a:rPr lang="en-AU" dirty="0" smtClean="0"/>
              <a:t> </a:t>
            </a:r>
            <a:r>
              <a:rPr lang="en-AU" dirty="0" err="1" smtClean="0"/>
              <a:t>qiú</a:t>
            </a:r>
            <a:endParaRPr lang="en-AU" altLang="zh-CN" dirty="0" smtClean="0"/>
          </a:p>
          <a:p>
            <a:pPr marL="0" indent="0" algn="ctr">
              <a:buNone/>
            </a:pPr>
            <a:r>
              <a:rPr lang="en-AU" dirty="0" smtClean="0"/>
              <a:t>Volley ball</a:t>
            </a:r>
            <a:endParaRPr lang="en-AU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18853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4941168"/>
            <a:ext cx="1522512" cy="175679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足球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Zú</a:t>
            </a:r>
            <a:r>
              <a:rPr lang="en-AU" dirty="0" smtClean="0"/>
              <a:t> </a:t>
            </a:r>
            <a:r>
              <a:rPr lang="en-AU" dirty="0" err="1" smtClean="0"/>
              <a:t>qiú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/>
              <a:t>S</a:t>
            </a:r>
            <a:r>
              <a:rPr lang="en-AU" dirty="0" smtClean="0"/>
              <a:t>occer</a:t>
            </a:r>
            <a:endParaRPr lang="en-AU" dirty="0"/>
          </a:p>
        </p:txBody>
      </p:sp>
      <p:pic>
        <p:nvPicPr>
          <p:cNvPr id="3074" name="Picture 2" descr="Image result for soccer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" b="8628"/>
          <a:stretch/>
        </p:blipFill>
        <p:spPr bwMode="auto">
          <a:xfrm>
            <a:off x="1305610" y="548680"/>
            <a:ext cx="6480719" cy="43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5013176"/>
            <a:ext cx="2314600" cy="16847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b="1" dirty="0" smtClean="0"/>
              <a:t>高尔夫球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Gāo'ěr</a:t>
            </a:r>
            <a:r>
              <a:rPr lang="en-AU" dirty="0" smtClean="0"/>
              <a:t> </a:t>
            </a:r>
            <a:r>
              <a:rPr lang="en-AU" dirty="0" err="1" smtClean="0"/>
              <a:t>fū</a:t>
            </a:r>
            <a:r>
              <a:rPr lang="en-AU" dirty="0" smtClean="0"/>
              <a:t> </a:t>
            </a:r>
            <a:r>
              <a:rPr lang="en-AU" dirty="0" err="1" smtClean="0"/>
              <a:t>qiú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Golf</a:t>
            </a:r>
            <a:endParaRPr lang="en-AU" dirty="0"/>
          </a:p>
        </p:txBody>
      </p:sp>
      <p:pic>
        <p:nvPicPr>
          <p:cNvPr id="4098" name="Picture 2" descr="Image result for golf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/>
          <a:stretch/>
        </p:blipFill>
        <p:spPr bwMode="auto">
          <a:xfrm>
            <a:off x="1331640" y="332656"/>
            <a:ext cx="6435080" cy="46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4941168"/>
            <a:ext cx="2602632" cy="175679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b="1" dirty="0" smtClean="0"/>
              <a:t>空手道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Kōng</a:t>
            </a:r>
            <a:r>
              <a:rPr lang="en-AU" dirty="0" smtClean="0"/>
              <a:t> </a:t>
            </a:r>
            <a:r>
              <a:rPr lang="en-AU" dirty="0" err="1" smtClean="0"/>
              <a:t>shǒu</a:t>
            </a:r>
            <a:r>
              <a:rPr lang="en-AU" dirty="0" smtClean="0"/>
              <a:t> </a:t>
            </a:r>
            <a:r>
              <a:rPr lang="en-AU" dirty="0" err="1" smtClean="0"/>
              <a:t>dào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Karate</a:t>
            </a:r>
            <a:endParaRPr lang="en-AU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698"/>
            <a:ext cx="58293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4869160"/>
            <a:ext cx="2026568" cy="18288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游泳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Yóu</a:t>
            </a:r>
            <a:r>
              <a:rPr lang="en-AU" dirty="0" smtClean="0"/>
              <a:t> </a:t>
            </a:r>
            <a:r>
              <a:rPr lang="en-AU" dirty="0" err="1" smtClean="0"/>
              <a:t>yǒng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/>
              <a:t>S</a:t>
            </a:r>
            <a:r>
              <a:rPr lang="en-AU" dirty="0" smtClean="0"/>
              <a:t>wimming</a:t>
            </a:r>
            <a:endParaRPr lang="en-AU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r="6090"/>
          <a:stretch/>
        </p:blipFill>
        <p:spPr bwMode="auto">
          <a:xfrm>
            <a:off x="683568" y="260648"/>
            <a:ext cx="7629321" cy="45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5013176"/>
            <a:ext cx="2890664" cy="16847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b="1" dirty="0" smtClean="0"/>
              <a:t>无网篮球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Wú</a:t>
            </a:r>
            <a:r>
              <a:rPr lang="en-AU" dirty="0" smtClean="0"/>
              <a:t> </a:t>
            </a:r>
            <a:r>
              <a:rPr lang="en-AU" dirty="0" err="1" smtClean="0"/>
              <a:t>wǎng</a:t>
            </a:r>
            <a:r>
              <a:rPr lang="en-AU" dirty="0" smtClean="0"/>
              <a:t> </a:t>
            </a:r>
            <a:r>
              <a:rPr lang="en-AU" dirty="0" err="1" smtClean="0"/>
              <a:t>lán</a:t>
            </a:r>
            <a:r>
              <a:rPr lang="en-AU" dirty="0" smtClean="0"/>
              <a:t> </a:t>
            </a:r>
            <a:r>
              <a:rPr lang="en-AU" dirty="0" err="1" smtClean="0"/>
              <a:t>qiú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Netball</a:t>
            </a:r>
            <a:endParaRPr lang="en-AU" dirty="0"/>
          </a:p>
        </p:txBody>
      </p:sp>
      <p:pic>
        <p:nvPicPr>
          <p:cNvPr id="7170" name="Picture 2" descr="Image result for playing netball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/>
        </p:blipFill>
        <p:spPr bwMode="auto">
          <a:xfrm>
            <a:off x="323527" y="1129506"/>
            <a:ext cx="8561823" cy="34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4941168"/>
            <a:ext cx="1450504" cy="175679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板球</a:t>
            </a:r>
            <a:endParaRPr lang="en-AU" altLang="zh-CN" b="1" dirty="0" smtClean="0"/>
          </a:p>
          <a:p>
            <a:pPr marL="0" indent="0" algn="ctr">
              <a:buNone/>
            </a:pPr>
            <a:r>
              <a:rPr lang="en-AU" dirty="0" err="1" smtClean="0"/>
              <a:t>Bǎn</a:t>
            </a:r>
            <a:r>
              <a:rPr lang="en-AU" dirty="0" smtClean="0"/>
              <a:t> </a:t>
            </a:r>
            <a:r>
              <a:rPr lang="en-AU" dirty="0" err="1" smtClean="0"/>
              <a:t>qiú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Cricket</a:t>
            </a:r>
            <a:endParaRPr lang="en-AU" dirty="0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"/>
          <a:stretch/>
        </p:blipFill>
        <p:spPr bwMode="auto">
          <a:xfrm>
            <a:off x="1331640" y="118804"/>
            <a:ext cx="6551682" cy="48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85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Word 97 - 2003 Document</vt:lpstr>
      <vt:lpstr>你做什么运动？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你做什么运动？</dc:title>
  <dc:creator>Cosmo</dc:creator>
  <cp:lastModifiedBy>Cosmo</cp:lastModifiedBy>
  <cp:revision>9</cp:revision>
  <dcterms:created xsi:type="dcterms:W3CDTF">2019-11-28T06:20:12Z</dcterms:created>
  <dcterms:modified xsi:type="dcterms:W3CDTF">2019-11-28T07:55:50Z</dcterms:modified>
</cp:coreProperties>
</file>