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60" r:id="rId2"/>
    <p:sldId id="261" r:id="rId3"/>
    <p:sldId id="256" r:id="rId4"/>
    <p:sldId id="262" r:id="rId5"/>
    <p:sldId id="263" r:id="rId6"/>
    <p:sldId id="264" r:id="rId7"/>
    <p:sldId id="265" r:id="rId8"/>
    <p:sldId id="266" r:id="rId9"/>
    <p:sldId id="267" r:id="rId10"/>
    <p:sldId id="279" r:id="rId11"/>
    <p:sldId id="268" r:id="rId12"/>
    <p:sldId id="270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37FF"/>
    <a:srgbClr val="FF40FF"/>
    <a:srgbClr val="00FA00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62"/>
    <p:restoredTop sz="66458"/>
  </p:normalViewPr>
  <p:slideViewPr>
    <p:cSldViewPr snapToGrid="0" snapToObjects="1">
      <p:cViewPr varScale="1">
        <p:scale>
          <a:sx n="71" d="100"/>
          <a:sy n="71" d="100"/>
        </p:scale>
        <p:origin x="16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EC9A8-15DC-E448-9941-B443525BE647}" type="datetimeFigureOut">
              <a:rPr lang="en-US" smtClean="0"/>
              <a:t>2/4/20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FF852-BA7E-BB4E-993D-7CA6DBF1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91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FF852-BA7E-BB4E-993D-7CA6DBF1AF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4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FF852-BA7E-BB4E-993D-7CA6DBF1AF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12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FF852-BA7E-BB4E-993D-7CA6DBF1AF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3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FF852-BA7E-BB4E-993D-7CA6DBF1AF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59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62557-B9C8-3E4C-B4EB-16093C047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25725F-CDD6-BF47-B6D1-98FE964961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FA864-F15C-FC44-8AB1-66492F946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CF24-749B-9846-81C1-4070D0479E8C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00129-AC2C-1540-BEF7-B5E8EF32F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4461D-D88F-CB42-BF51-89DB95F84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7276-6D74-4B4E-906A-C9B69079C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27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6683E-6939-6A4E-9280-9A5B9E515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3C868D-6236-3543-832C-F501613087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F6B45-74A4-E24B-BBC0-966895671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CF24-749B-9846-81C1-4070D0479E8C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61D0E-D9A3-0D42-9493-8F6A8BFD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9D309-B5B7-3D4F-9408-19CA37AD3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7276-6D74-4B4E-906A-C9B69079C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17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CCC043-C20E-1F4A-B9F8-B89F1A3003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9B0E45-0919-4146-9705-86D9B18D7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30325-E91D-CE46-B1AF-1E3DF150C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CF24-749B-9846-81C1-4070D0479E8C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7DDA2-4198-884C-B718-4E08D4166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C4094-BD51-DD42-823F-64199DE16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7276-6D74-4B4E-906A-C9B69079C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59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6048C-2152-0F49-B539-1F430E397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FBC0A-8CEF-B040-818D-99C34B54A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99F08-2F0C-EC4D-A75D-07CD918CC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CF24-749B-9846-81C1-4070D0479E8C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186BC-4ABB-184A-A3D8-96B2E0E7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BB151-0D35-DF49-835E-F5D4484E6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7276-6D74-4B4E-906A-C9B69079C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19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6B91C-258E-464F-8C87-6B0AA3A3E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C8E0E-09E0-6948-BBE5-63706FB07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6210D-E4BC-D642-BE0C-F26BAD96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CF24-749B-9846-81C1-4070D0479E8C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9D162-66B4-894A-8952-685AEDEB8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94AB9-20A2-2C4B-81C6-DE9A261F3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7276-6D74-4B4E-906A-C9B69079C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18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93D7-1BA7-6347-A40B-24E039BBA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9F2A6-D74D-B640-A6A5-7EF6A27AF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008F73-FCDD-A248-BC4D-5B5B4774F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FE79F9-E2CB-DE43-8D94-13AFC56DE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CF24-749B-9846-81C1-4070D0479E8C}" type="datetimeFigureOut">
              <a:rPr lang="en-US" smtClean="0"/>
              <a:t>2/4/20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F2567-ACB3-9743-8F16-1161CB4FA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46DA28-9257-0046-9B49-14593C146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7276-6D74-4B4E-906A-C9B69079C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02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6531B-1AA1-4B4E-B540-ED017AD22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DB532-FED6-AC45-8C4C-8B558F271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BC0031-104A-564A-B2C1-3EA7E07A9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B4D2AF-F3B6-E743-ABA5-2ED664C9C3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6C6C88-8D4F-5248-9D69-3FC5970162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5621DB-30BA-474E-AAFB-C81B0ED9B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CF24-749B-9846-81C1-4070D0479E8C}" type="datetimeFigureOut">
              <a:rPr lang="en-US" smtClean="0"/>
              <a:t>2/4/20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FB529F-6B4B-E144-B13E-410CC8A85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2ACEB0-3543-9B48-B80F-FBBB9B7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7276-6D74-4B4E-906A-C9B69079C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39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C7B11-320B-4D4D-9526-E9CC332E0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6D0013-492E-8145-ADE4-224D80E39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CF24-749B-9846-81C1-4070D0479E8C}" type="datetimeFigureOut">
              <a:rPr lang="en-US" smtClean="0"/>
              <a:t>2/4/20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7E9318-9BCF-7843-90D9-7F838910E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F4D95E-D5BB-F248-8429-FD337F336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7276-6D74-4B4E-906A-C9B69079C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00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0A3C8-FA11-B440-BE04-02D7BFC75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CF24-749B-9846-81C1-4070D0479E8C}" type="datetimeFigureOut">
              <a:rPr lang="en-US" smtClean="0"/>
              <a:t>2/4/20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5E9435-55E8-8C40-8DFA-759DFCFC1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5DECD-EABF-2B44-98D4-76E11E21C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7276-6D74-4B4E-906A-C9B69079C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06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F2C62-7CF8-6B47-B58B-7B1236623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29245-43DD-6942-8C14-A6241E57D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1D5C9F-64A1-FD4B-825D-9FCE4009E1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637A8-C2D9-A147-9BD1-A103057E7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CF24-749B-9846-81C1-4070D0479E8C}" type="datetimeFigureOut">
              <a:rPr lang="en-US" smtClean="0"/>
              <a:t>2/4/20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DF063-78E7-8E42-A9B3-07B001CAD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EEADEA-D06F-A048-8474-7292A269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7276-6D74-4B4E-906A-C9B69079C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31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68C4D-CF0F-CE49-BC04-7BE3CE90B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081154-8EA5-D948-9822-D9DC973C23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C82659-AD7D-954D-BFA5-62D1CD5867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4972FB-1033-D341-9619-F6FD99846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CF24-749B-9846-81C1-4070D0479E8C}" type="datetimeFigureOut">
              <a:rPr lang="en-US" smtClean="0"/>
              <a:t>2/4/20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6215C1-E1CB-6542-AD29-FEFF7486A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37531-A8D5-DF4A-88FF-E6B627E87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7276-6D74-4B4E-906A-C9B69079C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63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3D620F-21BE-2847-95D1-DBA0B5DD5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5E34D9-C809-694E-83B6-11396E28A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EDB28-6BA5-7649-B18D-3D4626215B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5CF24-749B-9846-81C1-4070D0479E8C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6E15F-7174-F944-8680-F75BA7F87C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CF51C-0B34-7F45-B5C8-8392D0AC2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17276-6D74-4B4E-906A-C9B69079C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31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tif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922AE8-6A3B-BF44-8288-816D07478E52}"/>
              </a:ext>
            </a:extLst>
          </p:cNvPr>
          <p:cNvSpPr txBox="1"/>
          <p:nvPr/>
        </p:nvSpPr>
        <p:spPr>
          <a:xfrm>
            <a:off x="8859617" y="5774513"/>
            <a:ext cx="4536141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400" dirty="0"/>
              <a:t>By</a:t>
            </a:r>
            <a:r>
              <a:rPr lang="zh-CN" altLang="en-US" sz="4400" dirty="0"/>
              <a:t> </a:t>
            </a:r>
            <a:r>
              <a:rPr lang="en-US" altLang="zh-CN" sz="4400" dirty="0"/>
              <a:t>Eric</a:t>
            </a:r>
            <a:r>
              <a:rPr lang="zh-CN" altLang="en-US" sz="4400" dirty="0"/>
              <a:t> </a:t>
            </a:r>
            <a:r>
              <a:rPr lang="en-US" altLang="zh-CN" sz="4400" dirty="0"/>
              <a:t>Carle</a:t>
            </a:r>
            <a:endParaRPr lang="en-US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233596-6DB1-5A46-B539-0B445746784A}"/>
              </a:ext>
            </a:extLst>
          </p:cNvPr>
          <p:cNvSpPr txBox="1"/>
          <p:nvPr/>
        </p:nvSpPr>
        <p:spPr>
          <a:xfrm>
            <a:off x="1213336" y="-167125"/>
            <a:ext cx="10578127" cy="160043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AU" altLang="ja-JP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ja-JP" altLang="en-US" sz="6000">
                <a:latin typeface="KaiTi" panose="02010609060101010101" pitchFamily="49" charset="-122"/>
                <a:ea typeface="KaiTi" panose="02010609060101010101" pitchFamily="49" charset="-122"/>
              </a:rPr>
              <a:t>一</a:t>
            </a:r>
            <a:r>
              <a:rPr lang="ja-JP" altLang="en-US" sz="600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只</a:t>
            </a:r>
            <a:r>
              <a:rPr lang="ja-JP" altLang="en-US" sz="6000">
                <a:solidFill>
                  <a:srgbClr val="0432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很饿很饿很饿</a:t>
            </a:r>
            <a:r>
              <a:rPr lang="ja-JP" altLang="en-US" sz="6000">
                <a:solidFill>
                  <a:srgbClr val="FF40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</a:t>
            </a:r>
            <a:r>
              <a:rPr lang="ja-JP" altLang="en-US" sz="600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毛</a:t>
            </a:r>
            <a:r>
              <a:rPr lang="ja-JP" altLang="en-US" sz="6000">
                <a:solidFill>
                  <a:srgbClr val="9437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毛</a:t>
            </a:r>
            <a:r>
              <a:rPr lang="ja-JP" altLang="en-US" sz="6000">
                <a:solidFill>
                  <a:schemeClr val="accent5">
                    <a:lumMod val="7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虫</a:t>
            </a:r>
            <a:r>
              <a:rPr lang="zh-CN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！</a:t>
            </a:r>
            <a:endParaRPr lang="en-US" altLang="zh-CN" sz="4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endParaRPr lang="en-AU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1EB9FC8-6F4E-DD4D-A825-45A0207AC4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8F0D1A-2228-F048-9D3B-B630ACD0D6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571" y="1433313"/>
            <a:ext cx="1701800" cy="1587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F50B02-98BB-C844-B326-576DF0BF24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0758" y="1797907"/>
            <a:ext cx="7490783" cy="407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9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304B95-C119-EB4E-9BE3-5952C1ABE7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109" r="51806"/>
          <a:stretch/>
        </p:blipFill>
        <p:spPr>
          <a:xfrm>
            <a:off x="5377358" y="1781004"/>
            <a:ext cx="4851027" cy="46080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0D13B4-412E-204A-9D5F-66838DD11481}"/>
              </a:ext>
            </a:extLst>
          </p:cNvPr>
          <p:cNvSpPr/>
          <p:nvPr/>
        </p:nvSpPr>
        <p:spPr>
          <a:xfrm>
            <a:off x="1757599" y="1319338"/>
            <a:ext cx="4338401" cy="923330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ja-JP" altLang="en-AU" sz="5400" b="1">
                <a:latin typeface="KaiTi" panose="02010609060101010101" pitchFamily="49" charset="-122"/>
                <a:ea typeface="KaiTi" panose="02010609060101010101" pitchFamily="49" charset="-122"/>
              </a:rPr>
              <a:t>一个</a:t>
            </a:r>
            <a:r>
              <a:rPr lang="en-US" altLang="zh-CN" sz="5400" b="1" dirty="0">
                <a:latin typeface="KaiTi" panose="02010609060101010101" pitchFamily="49" charset="-122"/>
                <a:ea typeface="KaiTi" panose="02010609060101010101" pitchFamily="49" charset="-122"/>
              </a:rPr>
              <a:t>Cheese</a:t>
            </a:r>
            <a:r>
              <a:rPr lang="zh-CN" altLang="en-US" sz="5400" b="1" dirty="0"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endParaRPr lang="en-US" sz="5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2F13B2-43A2-BE42-BD8B-24F381E03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158" y="2816995"/>
            <a:ext cx="4661934" cy="253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92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E68431-2264-D64D-BFA0-B83C26FF4A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41" r="56134"/>
          <a:stretch/>
        </p:blipFill>
        <p:spPr>
          <a:xfrm rot="16200000">
            <a:off x="6570728" y="2834533"/>
            <a:ext cx="4326677" cy="55156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C4E0BF-B54D-5F41-B3F6-3D46072EBD82}"/>
              </a:ext>
            </a:extLst>
          </p:cNvPr>
          <p:cNvSpPr/>
          <p:nvPr/>
        </p:nvSpPr>
        <p:spPr>
          <a:xfrm>
            <a:off x="3668632" y="342331"/>
            <a:ext cx="6952476" cy="923330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ja-JP" altLang="en-AU" sz="5400" b="1">
                <a:latin typeface="KaiTi" panose="02010609060101010101" pitchFamily="49" charset="-122"/>
                <a:ea typeface="KaiTi" panose="02010609060101010101" pitchFamily="49" charset="-122"/>
              </a:rPr>
              <a:t>一个</a:t>
            </a:r>
            <a:r>
              <a:rPr lang="en-US" altLang="zh-CN" sz="5400" b="1" dirty="0">
                <a:latin typeface="KaiTi" panose="02010609060101010101" pitchFamily="49" charset="-122"/>
                <a:ea typeface="KaiTi" panose="02010609060101010101" pitchFamily="49" charset="-122"/>
              </a:rPr>
              <a:t>Salami</a:t>
            </a:r>
            <a:r>
              <a:rPr lang="zh-CN" altLang="en-US" sz="5400" b="1" dirty="0"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endParaRPr lang="en-US" sz="5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DB0B3B-FC2F-E642-8AF8-5C31A34CD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973" y="3056247"/>
            <a:ext cx="4661934" cy="253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12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B578B4-E534-D045-B326-6D0B7008D1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22599" r="34157"/>
          <a:stretch/>
        </p:blipFill>
        <p:spPr>
          <a:xfrm>
            <a:off x="4146578" y="1846385"/>
            <a:ext cx="5798527" cy="50471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FA3090-50F7-E147-8A9B-2E5BC6B53B5A}"/>
              </a:ext>
            </a:extLst>
          </p:cNvPr>
          <p:cNvSpPr/>
          <p:nvPr/>
        </p:nvSpPr>
        <p:spPr>
          <a:xfrm>
            <a:off x="2246895" y="1211351"/>
            <a:ext cx="3383833" cy="923330"/>
          </a:xfrm>
          <a:prstGeom prst="rect">
            <a:avLst/>
          </a:prstGeom>
          <a:ln w="28575">
            <a:solidFill>
              <a:srgbClr val="7030A0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ja-JP" altLang="en-AU" sz="5400" b="1">
                <a:latin typeface="KaiTi" panose="02010609060101010101" pitchFamily="49" charset="-122"/>
                <a:ea typeface="KaiTi" panose="02010609060101010101" pitchFamily="49" charset="-122"/>
              </a:rPr>
              <a:t>一个</a:t>
            </a:r>
            <a:r>
              <a:rPr lang="ja-JP" altLang="en-US" sz="5400" b="1">
                <a:latin typeface="KaiTi" panose="02010609060101010101" pitchFamily="49" charset="-122"/>
                <a:ea typeface="KaiTi" panose="02010609060101010101" pitchFamily="49" charset="-122"/>
              </a:rPr>
              <a:t>派</a:t>
            </a:r>
            <a:r>
              <a:rPr lang="zh-CN" altLang="en-US" sz="5400" b="1" dirty="0"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endParaRPr lang="en-US" sz="5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F31A3D-535B-AB4E-88C7-B8B9B651A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865" y="3346307"/>
            <a:ext cx="4661934" cy="25360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D7D1BC-BB9B-1A44-9EB2-836213C379A0}"/>
              </a:ext>
            </a:extLst>
          </p:cNvPr>
          <p:cNvSpPr txBox="1"/>
          <p:nvPr/>
        </p:nvSpPr>
        <p:spPr>
          <a:xfrm>
            <a:off x="9372600" y="4871284"/>
            <a:ext cx="994535" cy="20222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146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3DB465-D9C3-5C4D-ADD8-D2DD6575B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37" r="59904"/>
          <a:stretch/>
        </p:blipFill>
        <p:spPr>
          <a:xfrm>
            <a:off x="1430991" y="2094883"/>
            <a:ext cx="3545456" cy="47631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1D17F-5DFE-184D-A036-7F90B2049205}"/>
              </a:ext>
            </a:extLst>
          </p:cNvPr>
          <p:cNvSpPr/>
          <p:nvPr/>
        </p:nvSpPr>
        <p:spPr>
          <a:xfrm>
            <a:off x="3989983" y="651848"/>
            <a:ext cx="4212033" cy="923330"/>
          </a:xfrm>
          <a:prstGeom prst="rect">
            <a:avLst/>
          </a:prstGeom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ja-JP" altLang="en-AU" sz="5400" b="1">
                <a:latin typeface="KaiTi" panose="02010609060101010101" pitchFamily="49" charset="-122"/>
                <a:ea typeface="KaiTi" panose="02010609060101010101" pitchFamily="49" charset="-122"/>
              </a:rPr>
              <a:t>一个</a:t>
            </a:r>
            <a:r>
              <a:rPr lang="ja-JP" altLang="en-US" sz="5400" b="1">
                <a:latin typeface="KaiTi" panose="02010609060101010101" pitchFamily="49" charset="-122"/>
                <a:ea typeface="KaiTi" panose="02010609060101010101" pitchFamily="49" charset="-122"/>
              </a:rPr>
              <a:t>棒棒糖</a:t>
            </a:r>
            <a:r>
              <a:rPr lang="zh-CN" altLang="en-US" sz="5400" b="1" dirty="0"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endParaRPr lang="en-US" sz="5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CA32FF-9654-CF45-B617-60C55FECB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339" y="3208395"/>
            <a:ext cx="4661934" cy="253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63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3F9AE4-A794-F944-8271-09E682C463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62" r="39764"/>
          <a:stretch/>
        </p:blipFill>
        <p:spPr>
          <a:xfrm rot="16838107">
            <a:off x="5347429" y="3692769"/>
            <a:ext cx="5324575" cy="5029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533C11-A6C3-3A4A-A88C-2D26120BE9C7}"/>
              </a:ext>
            </a:extLst>
          </p:cNvPr>
          <p:cNvSpPr/>
          <p:nvPr/>
        </p:nvSpPr>
        <p:spPr>
          <a:xfrm>
            <a:off x="4799911" y="379618"/>
            <a:ext cx="4396844" cy="92333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ja-JP" altLang="en-AU" sz="5400" b="1">
                <a:latin typeface="KaiTi" panose="02010609060101010101" pitchFamily="49" charset="-122"/>
                <a:ea typeface="KaiTi" panose="02010609060101010101" pitchFamily="49" charset="-122"/>
              </a:rPr>
              <a:t>一个</a:t>
            </a:r>
            <a:r>
              <a:rPr lang="en-US" altLang="zh-CN" sz="5400" b="1" dirty="0">
                <a:latin typeface="KaiTi" panose="02010609060101010101" pitchFamily="49" charset="-122"/>
                <a:ea typeface="KaiTi" panose="02010609060101010101" pitchFamily="49" charset="-122"/>
              </a:rPr>
              <a:t>Sausage,</a:t>
            </a:r>
            <a:endParaRPr lang="en-US" sz="5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D0A055-0905-AF44-82AC-642B42EA7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066" y="3126734"/>
            <a:ext cx="4661934" cy="253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20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2556C6-B3B0-5345-AEA9-1A5345AD7D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252" r="30775"/>
          <a:stretch/>
        </p:blipFill>
        <p:spPr>
          <a:xfrm>
            <a:off x="929341" y="2096370"/>
            <a:ext cx="6034168" cy="47616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520842-1BF5-234E-8EAE-84FE970BCEFD}"/>
              </a:ext>
            </a:extLst>
          </p:cNvPr>
          <p:cNvSpPr/>
          <p:nvPr/>
        </p:nvSpPr>
        <p:spPr>
          <a:xfrm>
            <a:off x="4897487" y="431243"/>
            <a:ext cx="3674840" cy="923330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ja-JP" altLang="en-AU" sz="5400" b="1">
                <a:latin typeface="KaiTi" panose="02010609060101010101" pitchFamily="49" charset="-122"/>
                <a:ea typeface="KaiTi" panose="02010609060101010101" pitchFamily="49" charset="-122"/>
              </a:rPr>
              <a:t>一个</a:t>
            </a:r>
            <a:r>
              <a:rPr lang="ja-JP" altLang="en-US" sz="5400" b="1">
                <a:latin typeface="KaiTi" panose="02010609060101010101" pitchFamily="49" charset="-122"/>
                <a:ea typeface="KaiTi" panose="02010609060101010101" pitchFamily="49" charset="-122"/>
              </a:rPr>
              <a:t>蛋糕</a:t>
            </a:r>
            <a:r>
              <a:rPr lang="zh-CN" altLang="en-US" sz="5400" b="1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sz="5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4449DA-7D7F-1E46-804C-B58DF512D96F}"/>
              </a:ext>
            </a:extLst>
          </p:cNvPr>
          <p:cNvSpPr txBox="1"/>
          <p:nvPr/>
        </p:nvSpPr>
        <p:spPr>
          <a:xfrm>
            <a:off x="6260122" y="4766812"/>
            <a:ext cx="949570" cy="21101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0B0DD0-3909-C342-963B-63491AEB2A48}"/>
              </a:ext>
            </a:extLst>
          </p:cNvPr>
          <p:cNvSpPr txBox="1"/>
          <p:nvPr/>
        </p:nvSpPr>
        <p:spPr>
          <a:xfrm>
            <a:off x="4818185" y="6155997"/>
            <a:ext cx="2602523" cy="7209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323949-992A-FE49-8547-1D21EABCB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907" y="3429000"/>
            <a:ext cx="4661934" cy="253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29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D058FD-8AEC-D24C-97AD-EEC07600E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39" r="60175"/>
          <a:stretch/>
        </p:blipFill>
        <p:spPr>
          <a:xfrm>
            <a:off x="234805" y="358588"/>
            <a:ext cx="4659923" cy="64994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A0524D9-9212-8341-A718-56AAC4986A2C}"/>
              </a:ext>
            </a:extLst>
          </p:cNvPr>
          <p:cNvSpPr/>
          <p:nvPr/>
        </p:nvSpPr>
        <p:spPr>
          <a:xfrm>
            <a:off x="4894728" y="0"/>
            <a:ext cx="7799295" cy="25853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AU" altLang="ja-JP" sz="5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ja-JP" altLang="en-US" sz="5400" b="1">
                <a:latin typeface="KaiTi" panose="02010609060101010101" pitchFamily="49" charset="-122"/>
                <a:ea typeface="KaiTi" panose="02010609060101010101" pitchFamily="49" charset="-122"/>
              </a:rPr>
              <a:t>那个晚上</a:t>
            </a:r>
            <a:r>
              <a:rPr lang="zh-CN" altLang="en-US" sz="5400" b="1" dirty="0"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endParaRPr lang="en-AU" altLang="zh-CN" sz="5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ja-JP" altLang="en-US" sz="5400" b="1">
                <a:latin typeface="KaiTi" panose="02010609060101010101" pitchFamily="49" charset="-122"/>
                <a:ea typeface="KaiTi" panose="02010609060101010101" pitchFamily="49" charset="-122"/>
              </a:rPr>
              <a:t>毛毛虫肚子疼了</a:t>
            </a:r>
            <a:r>
              <a:rPr lang="zh-CN" altLang="en-US" sz="5400" b="1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AU" altLang="ja-JP" sz="5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168873-6F76-EA49-8FB9-E15AC5376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301185" y="3429000"/>
            <a:ext cx="5970553" cy="253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43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7F2E1D-6113-B24F-9925-5765380B0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001"/>
          <a:stretch/>
        </p:blipFill>
        <p:spPr>
          <a:xfrm>
            <a:off x="2127250" y="2294964"/>
            <a:ext cx="7937500" cy="41185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E407804-605C-B74B-BC53-0AE17B786DDD}"/>
              </a:ext>
            </a:extLst>
          </p:cNvPr>
          <p:cNvSpPr/>
          <p:nvPr/>
        </p:nvSpPr>
        <p:spPr>
          <a:xfrm>
            <a:off x="1680291" y="313645"/>
            <a:ext cx="9447784" cy="923330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5400" b="1">
                <a:latin typeface="KaiTi" panose="02010609060101010101" pitchFamily="49" charset="-122"/>
                <a:ea typeface="KaiTi" panose="02010609060101010101" pitchFamily="49" charset="-122"/>
              </a:rPr>
              <a:t>绿色的毛毛虫还吃了一个</a:t>
            </a:r>
            <a:r>
              <a:rPr lang="en-US" altLang="zh-CN" sz="5400" b="1" dirty="0">
                <a:latin typeface="KaiTi" panose="02010609060101010101" pitchFamily="49" charset="-122"/>
                <a:ea typeface="KaiTi" panose="02010609060101010101" pitchFamily="49" charset="-122"/>
              </a:rPr>
              <a:t>leaf,</a:t>
            </a:r>
            <a:r>
              <a:rPr lang="zh-CN" altLang="en-US" sz="5400" b="1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US" sz="5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4549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F8AB77-DA53-1845-8B80-38EEFF2C83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98" t="20627" b="31067"/>
          <a:stretch/>
        </p:blipFill>
        <p:spPr>
          <a:xfrm>
            <a:off x="5099538" y="2943043"/>
            <a:ext cx="6654858" cy="36729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8223FB-38EE-3F49-BBAA-090346D1B6FD}"/>
              </a:ext>
            </a:extLst>
          </p:cNvPr>
          <p:cNvSpPr/>
          <p:nvPr/>
        </p:nvSpPr>
        <p:spPr>
          <a:xfrm>
            <a:off x="2328207" y="592144"/>
            <a:ext cx="7568828" cy="1754326"/>
          </a:xfrm>
          <a:prstGeom prst="rect">
            <a:avLst/>
          </a:prstGeom>
          <a:ln w="28575"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5400" b="1">
                <a:latin typeface="KaiTi" panose="02010609060101010101" pitchFamily="49" charset="-122"/>
                <a:ea typeface="KaiTi" panose="02010609060101010101" pitchFamily="49" charset="-122"/>
              </a:rPr>
              <a:t>以前的绿色毛毛虫很小</a:t>
            </a:r>
            <a:r>
              <a:rPr lang="zh-CN" altLang="en-US" sz="5400" b="1" dirty="0"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endParaRPr lang="en-AU" altLang="zh-CN" sz="5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ja-JP" altLang="en-US" sz="5400" b="1">
                <a:latin typeface="KaiTi" panose="02010609060101010101" pitchFamily="49" charset="-122"/>
                <a:ea typeface="KaiTi" panose="02010609060101010101" pitchFamily="49" charset="-122"/>
              </a:rPr>
              <a:t>现在的绿色毛毛虫很大</a:t>
            </a:r>
            <a:r>
              <a:rPr lang="zh-CN" altLang="en-US" sz="5400" b="1" dirty="0">
                <a:latin typeface="KaiTi" panose="02010609060101010101" pitchFamily="49" charset="-122"/>
                <a:ea typeface="KaiTi" panose="02010609060101010101" pitchFamily="49" charset="-122"/>
              </a:rPr>
              <a:t>！</a:t>
            </a:r>
            <a:endParaRPr lang="en-US" sz="5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1A9ADF-E46B-EB4C-9288-9E7D9AC9F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04" y="3429000"/>
            <a:ext cx="4661934" cy="253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40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C0AEA8-99E3-A148-935B-F1BF67292B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119"/>
          <a:stretch/>
        </p:blipFill>
        <p:spPr>
          <a:xfrm>
            <a:off x="1380481" y="2348751"/>
            <a:ext cx="9431037" cy="46975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72C654-5851-814A-BC25-8C97C2AF496D}"/>
              </a:ext>
            </a:extLst>
          </p:cNvPr>
          <p:cNvSpPr/>
          <p:nvPr/>
        </p:nvSpPr>
        <p:spPr>
          <a:xfrm>
            <a:off x="4188551" y="205392"/>
            <a:ext cx="4662151" cy="1754326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5400" b="1">
                <a:latin typeface="KaiTi" panose="02010609060101010101" pitchFamily="49" charset="-122"/>
                <a:ea typeface="KaiTi" panose="02010609060101010101" pitchFamily="49" charset="-122"/>
              </a:rPr>
              <a:t>绿色的毛毛虫</a:t>
            </a:r>
            <a:endParaRPr lang="en-AU" altLang="ja-JP" sz="5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ja-JP" altLang="en-US" sz="5400" b="1">
                <a:latin typeface="KaiTi" panose="02010609060101010101" pitchFamily="49" charset="-122"/>
                <a:ea typeface="KaiTi" panose="02010609060101010101" pitchFamily="49" charset="-122"/>
              </a:rPr>
              <a:t>睡了两个星期</a:t>
            </a:r>
            <a:r>
              <a:rPr lang="zh-CN" altLang="en-US" sz="5400" b="1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sz="5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6998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730C53-206F-2649-BA85-6B71C8014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32" r="5356" b="46369"/>
          <a:stretch/>
        </p:blipFill>
        <p:spPr>
          <a:xfrm>
            <a:off x="7047497" y="236907"/>
            <a:ext cx="4536141" cy="30097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C1B2A8-FA89-EA42-B05E-1847E13D3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015" y="3646550"/>
            <a:ext cx="10609385" cy="3009713"/>
          </a:xfrm>
        </p:spPr>
        <p:txBody>
          <a:bodyPr>
            <a:noAutofit/>
          </a:bodyPr>
          <a:lstStyle/>
          <a:p>
            <a:r>
              <a:rPr lang="ja-JP" altLang="en-US" sz="6000" b="1">
                <a:latin typeface="KaiTi" panose="02010609060101010101" pitchFamily="49" charset="-122"/>
                <a:ea typeface="KaiTi" panose="02010609060101010101" pitchFamily="49" charset="-122"/>
              </a:rPr>
              <a:t>星期一</a:t>
            </a:r>
            <a:r>
              <a:rPr lang="zh-CN" altLang="en-US" sz="6000" b="1" dirty="0">
                <a:latin typeface="KaiTi" panose="02010609060101010101" pitchFamily="49" charset="-122"/>
                <a:ea typeface="KaiTi" panose="02010609060101010101" pitchFamily="49" charset="-122"/>
              </a:rPr>
              <a:t>， </a:t>
            </a:r>
            <a:br>
              <a:rPr lang="en-AU" altLang="zh-CN" sz="6000" b="1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ja-JP" altLang="en-US" sz="6000" b="1">
                <a:latin typeface="KaiTi" panose="02010609060101010101" pitchFamily="49" charset="-122"/>
                <a:ea typeface="KaiTi" panose="02010609060101010101" pitchFamily="49" charset="-122"/>
              </a:rPr>
              <a:t>毛毛虫吃了一个苹果</a:t>
            </a:r>
            <a:r>
              <a:rPr lang="zh-CN" altLang="en-US" sz="6000" b="1" dirty="0"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br>
              <a:rPr lang="en-AU" altLang="zh-CN" sz="6000" b="1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ja-JP" altLang="en-US" sz="6000" b="1">
                <a:latin typeface="KaiTi" panose="02010609060101010101" pitchFamily="49" charset="-122"/>
                <a:ea typeface="KaiTi" panose="02010609060101010101" pitchFamily="49" charset="-122"/>
              </a:rPr>
              <a:t>可是牠还是很饿</a:t>
            </a:r>
            <a:r>
              <a:rPr lang="zh-CN" altLang="en-US" sz="6000" b="1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sz="60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665C7-EC2F-0940-887B-796AB110A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13" y="236907"/>
            <a:ext cx="4661934" cy="253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29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2FB0CE-CD13-8546-B553-C74885EF15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451"/>
          <a:stretch/>
        </p:blipFill>
        <p:spPr>
          <a:xfrm>
            <a:off x="2101850" y="2868706"/>
            <a:ext cx="7988300" cy="3493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C1E798-2C76-B146-BA84-1DB41950D775}"/>
              </a:ext>
            </a:extLst>
          </p:cNvPr>
          <p:cNvSpPr txBox="1"/>
          <p:nvPr/>
        </p:nvSpPr>
        <p:spPr>
          <a:xfrm>
            <a:off x="1918447" y="620806"/>
            <a:ext cx="8171703" cy="160043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AU" altLang="ja-JP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ja-JP" altLang="en-US" sz="6000">
                <a:latin typeface="KaiTi" panose="02010609060101010101" pitchFamily="49" charset="-122"/>
                <a:ea typeface="KaiTi" panose="02010609060101010101" pitchFamily="49" charset="-122"/>
              </a:rPr>
              <a:t>一</a:t>
            </a:r>
            <a:r>
              <a:rPr lang="ja-JP" altLang="en-US" sz="600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只</a:t>
            </a:r>
            <a:r>
              <a:rPr lang="ja-JP" altLang="en-US" sz="6000">
                <a:solidFill>
                  <a:srgbClr val="0432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漂</a:t>
            </a:r>
            <a:r>
              <a:rPr lang="ja-JP" altLang="en-US" sz="6000">
                <a:solidFill>
                  <a:srgbClr val="00B05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亮</a:t>
            </a:r>
            <a:r>
              <a:rPr lang="ja-JP" altLang="en-US" sz="6000">
                <a:solidFill>
                  <a:srgbClr val="FF40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</a:t>
            </a:r>
            <a:r>
              <a:rPr lang="ja-JP" altLang="en-US" sz="600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蝴蝶</a:t>
            </a:r>
            <a:r>
              <a:rPr lang="zh-CN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！</a:t>
            </a:r>
            <a:endParaRPr lang="en-US" altLang="zh-CN" sz="4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endParaRPr lang="en-AU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0905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27B967-5D5A-D649-8C23-A0B4888462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53" t="3950" r="146" b="53799"/>
          <a:stretch/>
        </p:blipFill>
        <p:spPr>
          <a:xfrm>
            <a:off x="7266297" y="3717969"/>
            <a:ext cx="5059739" cy="251714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6AF4B29-0257-744A-9F2A-A334FC9449B7}"/>
              </a:ext>
            </a:extLst>
          </p:cNvPr>
          <p:cNvSpPr txBox="1">
            <a:spLocks/>
          </p:cNvSpPr>
          <p:nvPr/>
        </p:nvSpPr>
        <p:spPr>
          <a:xfrm>
            <a:off x="263769" y="2284635"/>
            <a:ext cx="7176246" cy="30097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000" b="1">
                <a:latin typeface="KaiTi" panose="02010609060101010101" pitchFamily="49" charset="-122"/>
                <a:ea typeface="KaiTi" panose="02010609060101010101" pitchFamily="49" charset="-122"/>
              </a:rPr>
              <a:t>星期二</a:t>
            </a:r>
            <a:r>
              <a:rPr lang="zh-CN" altLang="en-US" sz="6000" b="1" dirty="0">
                <a:latin typeface="KaiTi" panose="02010609060101010101" pitchFamily="49" charset="-122"/>
                <a:ea typeface="KaiTi" panose="02010609060101010101" pitchFamily="49" charset="-122"/>
              </a:rPr>
              <a:t>， </a:t>
            </a:r>
            <a:r>
              <a:rPr lang="ja-JP" altLang="en-US" sz="6000" b="1">
                <a:latin typeface="KaiTi" panose="02010609060101010101" pitchFamily="49" charset="-122"/>
                <a:ea typeface="KaiTi" panose="02010609060101010101" pitchFamily="49" charset="-122"/>
              </a:rPr>
              <a:t>毛毛虫</a:t>
            </a:r>
            <a:endParaRPr lang="en-AU" altLang="ja-JP" sz="60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ja-JP" altLang="en-US" sz="6000" b="1">
                <a:latin typeface="KaiTi" panose="02010609060101010101" pitchFamily="49" charset="-122"/>
                <a:ea typeface="KaiTi" panose="02010609060101010101" pitchFamily="49" charset="-122"/>
              </a:rPr>
              <a:t>吃了两个梨</a:t>
            </a:r>
            <a:r>
              <a:rPr lang="zh-CN" altLang="en-US" sz="6000" b="1" dirty="0"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br>
              <a:rPr lang="en-AU" altLang="zh-CN" sz="6000" b="1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ja-JP" altLang="en-US" sz="6000" b="1">
                <a:latin typeface="KaiTi" panose="02010609060101010101" pitchFamily="49" charset="-122"/>
                <a:ea typeface="KaiTi" panose="02010609060101010101" pitchFamily="49" charset="-122"/>
              </a:rPr>
              <a:t>可是牠还是很饿</a:t>
            </a:r>
            <a:r>
              <a:rPr lang="zh-CN" altLang="en-US" sz="6000" b="1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sz="60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C1C0F-BF8B-CF48-A0A0-D88B961B6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297" y="622883"/>
            <a:ext cx="4661934" cy="253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45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36EDD7-3DC2-DF48-BC36-E3446FD40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09" t="3120" b="55822"/>
          <a:stretch/>
        </p:blipFill>
        <p:spPr>
          <a:xfrm>
            <a:off x="6096000" y="741672"/>
            <a:ext cx="5263662" cy="328520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84F179A-D3DA-8147-BF01-B1E2D589DF84}"/>
              </a:ext>
            </a:extLst>
          </p:cNvPr>
          <p:cNvSpPr txBox="1">
            <a:spLocks/>
          </p:cNvSpPr>
          <p:nvPr/>
        </p:nvSpPr>
        <p:spPr>
          <a:xfrm>
            <a:off x="1203082" y="4781829"/>
            <a:ext cx="10312829" cy="30097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KaiTi" panose="02010609060101010101" pitchFamily="49" charset="-122"/>
                <a:ea typeface="KaiTi" panose="02010609060101010101" pitchFamily="49" charset="-122"/>
              </a:rPr>
              <a:t>星期三</a:t>
            </a:r>
            <a:r>
              <a:rPr lang="zh-CN" altLang="en-US" sz="5400" b="1" dirty="0">
                <a:latin typeface="KaiTi" panose="02010609060101010101" pitchFamily="49" charset="-122"/>
                <a:ea typeface="KaiTi" panose="02010609060101010101" pitchFamily="49" charset="-122"/>
              </a:rPr>
              <a:t>， </a:t>
            </a:r>
            <a:r>
              <a:rPr lang="ja-JP" altLang="en-US" sz="5400" b="1">
                <a:latin typeface="KaiTi" panose="02010609060101010101" pitchFamily="49" charset="-122"/>
                <a:ea typeface="KaiTi" panose="02010609060101010101" pitchFamily="49" charset="-122"/>
              </a:rPr>
              <a:t>毛毛虫吃了三个李子</a:t>
            </a:r>
            <a:r>
              <a:rPr lang="zh-CN" altLang="en-US" sz="5400" b="1" dirty="0"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br>
              <a:rPr lang="en-AU" altLang="zh-CN" sz="5400" b="1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ja-JP" altLang="en-US" sz="5400" b="1">
                <a:latin typeface="KaiTi" panose="02010609060101010101" pitchFamily="49" charset="-122"/>
                <a:ea typeface="KaiTi" panose="02010609060101010101" pitchFamily="49" charset="-122"/>
              </a:rPr>
              <a:t>可是牠还是很饿</a:t>
            </a:r>
            <a:r>
              <a:rPr lang="zh-CN" altLang="en-US" sz="5400" b="1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sz="5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0FE9D-E6B2-654E-B448-F51FD0365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230" y="1239529"/>
            <a:ext cx="4661934" cy="253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A2A31A-2A49-2446-93E8-9A5890984F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159" r="23158" b="4755"/>
          <a:stretch/>
        </p:blipFill>
        <p:spPr>
          <a:xfrm>
            <a:off x="1336431" y="3451412"/>
            <a:ext cx="8827477" cy="30197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BA4823A-EA06-2C4F-9F85-2A8BFBBEC350}"/>
              </a:ext>
            </a:extLst>
          </p:cNvPr>
          <p:cNvSpPr/>
          <p:nvPr/>
        </p:nvSpPr>
        <p:spPr>
          <a:xfrm>
            <a:off x="663388" y="520947"/>
            <a:ext cx="1118795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400" b="1">
                <a:latin typeface="KaiTi" panose="02010609060101010101" pitchFamily="49" charset="-122"/>
                <a:ea typeface="KaiTi" panose="02010609060101010101" pitchFamily="49" charset="-122"/>
              </a:rPr>
              <a:t>星期四</a:t>
            </a:r>
            <a:r>
              <a:rPr lang="zh-CN" altLang="en-US" sz="5400" b="1" dirty="0">
                <a:latin typeface="KaiTi" panose="02010609060101010101" pitchFamily="49" charset="-122"/>
                <a:ea typeface="KaiTi" panose="02010609060101010101" pitchFamily="49" charset="-122"/>
              </a:rPr>
              <a:t>， </a:t>
            </a:r>
            <a:br>
              <a:rPr lang="en-AU" altLang="zh-CN" sz="5400" b="1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ja-JP" altLang="en-US" sz="5400" b="1">
                <a:latin typeface="KaiTi" panose="02010609060101010101" pitchFamily="49" charset="-122"/>
                <a:ea typeface="KaiTi" panose="02010609060101010101" pitchFamily="49" charset="-122"/>
              </a:rPr>
              <a:t>毛毛虫吃了四个草莓</a:t>
            </a:r>
            <a:r>
              <a:rPr lang="zh-CN" altLang="en-US" sz="5400" b="1" dirty="0"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br>
              <a:rPr lang="en-AU" altLang="zh-CN" sz="5400" b="1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ja-JP" altLang="en-US" sz="5400" b="1">
                <a:latin typeface="KaiTi" panose="02010609060101010101" pitchFamily="49" charset="-122"/>
                <a:ea typeface="KaiTi" panose="02010609060101010101" pitchFamily="49" charset="-122"/>
              </a:rPr>
              <a:t>可是牠还是很饿</a:t>
            </a:r>
            <a:r>
              <a:rPr lang="zh-CN" altLang="en-US" sz="5400" b="1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sz="5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EEDACE-D25A-694B-9ECB-CE960D3059E6}"/>
              </a:ext>
            </a:extLst>
          </p:cNvPr>
          <p:cNvSpPr txBox="1"/>
          <p:nvPr/>
        </p:nvSpPr>
        <p:spPr>
          <a:xfrm>
            <a:off x="11331388" y="3451412"/>
            <a:ext cx="735106" cy="28104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536F0C-7176-2944-A3AF-0F99726CE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407" y="823949"/>
            <a:ext cx="4661934" cy="25360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68661A-996B-2A44-B54D-D0023281EA77}"/>
              </a:ext>
            </a:extLst>
          </p:cNvPr>
          <p:cNvSpPr txBox="1"/>
          <p:nvPr/>
        </p:nvSpPr>
        <p:spPr>
          <a:xfrm>
            <a:off x="9882554" y="6034051"/>
            <a:ext cx="703384" cy="8239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342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4EA9-F298-2F44-AFB1-801EE02210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669" b="23912"/>
          <a:stretch/>
        </p:blipFill>
        <p:spPr>
          <a:xfrm>
            <a:off x="921511" y="3915201"/>
            <a:ext cx="9680762" cy="24328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5450F7-CEEC-944A-8EA5-BDD5F31BFE0C}"/>
              </a:ext>
            </a:extLst>
          </p:cNvPr>
          <p:cNvSpPr/>
          <p:nvPr/>
        </p:nvSpPr>
        <p:spPr>
          <a:xfrm>
            <a:off x="412376" y="98955"/>
            <a:ext cx="113672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400" b="1">
                <a:latin typeface="KaiTi" panose="02010609060101010101" pitchFamily="49" charset="-122"/>
                <a:ea typeface="KaiTi" panose="02010609060101010101" pitchFamily="49" charset="-122"/>
              </a:rPr>
              <a:t>星期五</a:t>
            </a:r>
            <a:r>
              <a:rPr lang="zh-CN" altLang="en-US" sz="5400" b="1" dirty="0">
                <a:latin typeface="KaiTi" panose="02010609060101010101" pitchFamily="49" charset="-122"/>
                <a:ea typeface="KaiTi" panose="02010609060101010101" pitchFamily="49" charset="-122"/>
              </a:rPr>
              <a:t>， </a:t>
            </a:r>
            <a:br>
              <a:rPr lang="en-AU" altLang="zh-CN" sz="5400" b="1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ja-JP" altLang="en-US" sz="5400" b="1">
                <a:latin typeface="KaiTi" panose="02010609060101010101" pitchFamily="49" charset="-122"/>
                <a:ea typeface="KaiTi" panose="02010609060101010101" pitchFamily="49" charset="-122"/>
              </a:rPr>
              <a:t>毛毛虫吃了五个橙子</a:t>
            </a:r>
            <a:r>
              <a:rPr lang="zh-CN" altLang="en-US" sz="5400" b="1" dirty="0"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br>
              <a:rPr lang="en-AU" altLang="zh-CN" sz="5400" b="1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ja-JP" altLang="en-US" sz="5400" b="1">
                <a:latin typeface="KaiTi" panose="02010609060101010101" pitchFamily="49" charset="-122"/>
                <a:ea typeface="KaiTi" panose="02010609060101010101" pitchFamily="49" charset="-122"/>
              </a:rPr>
              <a:t>可是牠还是很饿</a:t>
            </a:r>
            <a:r>
              <a:rPr lang="zh-CN" altLang="en-US" sz="5400" b="1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sz="5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0CE76E-0C7C-0340-87C4-6C2DB54EC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689" y="1125415"/>
            <a:ext cx="4661934" cy="253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02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BA9394-9A55-9145-AA4E-77386136DC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27" t="1883" b="32449"/>
          <a:stretch/>
        </p:blipFill>
        <p:spPr>
          <a:xfrm>
            <a:off x="7942728" y="1689618"/>
            <a:ext cx="4087907" cy="43770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952696-7FAA-D249-8E69-39B2C844E69E}"/>
              </a:ext>
            </a:extLst>
          </p:cNvPr>
          <p:cNvSpPr/>
          <p:nvPr/>
        </p:nvSpPr>
        <p:spPr>
          <a:xfrm>
            <a:off x="1232995" y="396956"/>
            <a:ext cx="736898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400" b="1">
                <a:latin typeface="KaiTi" panose="02010609060101010101" pitchFamily="49" charset="-122"/>
                <a:ea typeface="KaiTi" panose="02010609060101010101" pitchFamily="49" charset="-122"/>
              </a:rPr>
              <a:t>星期六</a:t>
            </a:r>
            <a:r>
              <a:rPr lang="zh-CN" altLang="en-US" sz="5400" b="1" dirty="0">
                <a:latin typeface="KaiTi" panose="02010609060101010101" pitchFamily="49" charset="-122"/>
                <a:ea typeface="KaiTi" panose="02010609060101010101" pitchFamily="49" charset="-122"/>
              </a:rPr>
              <a:t>， </a:t>
            </a:r>
            <a:r>
              <a:rPr lang="ja-JP" altLang="en-US" sz="5400" b="1">
                <a:latin typeface="KaiTi" panose="02010609060101010101" pitchFamily="49" charset="-122"/>
                <a:ea typeface="KaiTi" panose="02010609060101010101" pitchFamily="49" charset="-122"/>
              </a:rPr>
              <a:t>毛毛虫</a:t>
            </a:r>
            <a:endParaRPr lang="en-AU" altLang="ja-JP" sz="5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ja-JP" altLang="en-US" sz="5400" b="1">
                <a:latin typeface="KaiTi" panose="02010609060101010101" pitchFamily="49" charset="-122"/>
                <a:ea typeface="KaiTi" panose="02010609060101010101" pitchFamily="49" charset="-122"/>
              </a:rPr>
              <a:t>吃了一个巧克力蛋糕</a:t>
            </a:r>
            <a:r>
              <a:rPr lang="zh-CN" altLang="en-US" sz="5400" b="1" dirty="0"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br>
              <a:rPr lang="en-AU" altLang="zh-CN" sz="5400" b="1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ja-JP" altLang="en-US" sz="5400" b="1">
                <a:latin typeface="KaiTi" panose="02010609060101010101" pitchFamily="49" charset="-122"/>
                <a:ea typeface="KaiTi" panose="02010609060101010101" pitchFamily="49" charset="-122"/>
              </a:rPr>
              <a:t>可是牠还是很饿</a:t>
            </a:r>
            <a:r>
              <a:rPr lang="zh-CN" altLang="en-US" sz="5400" b="1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sz="5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48BD9-F9E8-F44C-8DCF-CB97D3E24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306" y="3614475"/>
            <a:ext cx="4661934" cy="253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29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96D748-0B44-3147-80B1-8A70D20FEC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077" r="58567" b="2414"/>
          <a:stretch/>
        </p:blipFill>
        <p:spPr>
          <a:xfrm>
            <a:off x="5952049" y="2429435"/>
            <a:ext cx="3315044" cy="44285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FF3E79-78CA-D847-9934-F84AD4DF8054}"/>
              </a:ext>
            </a:extLst>
          </p:cNvPr>
          <p:cNvSpPr/>
          <p:nvPr/>
        </p:nvSpPr>
        <p:spPr>
          <a:xfrm>
            <a:off x="2796987" y="612356"/>
            <a:ext cx="4975413" cy="923330"/>
          </a:xfrm>
          <a:prstGeom prst="rect">
            <a:avLst/>
          </a:prstGeom>
          <a:ln w="28575">
            <a:solidFill>
              <a:srgbClr val="FF40FF"/>
            </a:solidFill>
          </a:ln>
        </p:spPr>
        <p:txBody>
          <a:bodyPr wrap="square">
            <a:spAutoFit/>
          </a:bodyPr>
          <a:lstStyle/>
          <a:p>
            <a:r>
              <a:rPr lang="ja-JP" altLang="en-AU" sz="5400" b="1">
                <a:latin typeface="KaiTi" panose="02010609060101010101" pitchFamily="49" charset="-122"/>
                <a:ea typeface="KaiTi" panose="02010609060101010101" pitchFamily="49" charset="-122"/>
              </a:rPr>
              <a:t>一个</a:t>
            </a:r>
            <a:r>
              <a:rPr lang="en-US" altLang="ja-JP" sz="5400" b="1" dirty="0">
                <a:latin typeface="KaiTi" panose="02010609060101010101" pitchFamily="49" charset="-122"/>
                <a:ea typeface="KaiTi" panose="02010609060101010101" pitchFamily="49" charset="-122"/>
              </a:rPr>
              <a:t>🍓</a:t>
            </a:r>
            <a:r>
              <a:rPr lang="ja-JP" altLang="en-US" sz="5400" b="1">
                <a:latin typeface="KaiTi" panose="02010609060101010101" pitchFamily="49" charset="-122"/>
                <a:ea typeface="KaiTi" panose="02010609060101010101" pitchFamily="49" charset="-122"/>
              </a:rPr>
              <a:t>冰淇淋</a:t>
            </a:r>
            <a:r>
              <a:rPr lang="zh-CN" altLang="en-US" sz="5400" b="1" dirty="0"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endParaRPr lang="en-US" sz="5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F53A2C-3D18-974C-8A34-6E2DDEF0C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340" y="3939874"/>
            <a:ext cx="4661934" cy="253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99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60FA33-4925-B744-A055-A298CBB57A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24062" r="55266"/>
          <a:stretch/>
        </p:blipFill>
        <p:spPr>
          <a:xfrm rot="15988647">
            <a:off x="7138132" y="1846008"/>
            <a:ext cx="3904160" cy="48889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E4D985-99C1-3A49-A108-9C532851965C}"/>
              </a:ext>
            </a:extLst>
          </p:cNvPr>
          <p:cNvSpPr/>
          <p:nvPr/>
        </p:nvSpPr>
        <p:spPr>
          <a:xfrm>
            <a:off x="3263152" y="468921"/>
            <a:ext cx="4350986" cy="923330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ja-JP" altLang="en-AU" sz="5400" b="1">
                <a:latin typeface="KaiTi" panose="02010609060101010101" pitchFamily="49" charset="-122"/>
                <a:ea typeface="KaiTi" panose="02010609060101010101" pitchFamily="49" charset="-122"/>
              </a:rPr>
              <a:t>一个</a:t>
            </a:r>
            <a:r>
              <a:rPr lang="ja-JP" altLang="en-US" sz="5400" b="1">
                <a:latin typeface="KaiTi" panose="02010609060101010101" pitchFamily="49" charset="-122"/>
                <a:ea typeface="KaiTi" panose="02010609060101010101" pitchFamily="49" charset="-122"/>
              </a:rPr>
              <a:t>小黄瓜</a:t>
            </a:r>
            <a:r>
              <a:rPr lang="zh-CN" altLang="en-US" sz="5400" b="1" dirty="0"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endParaRPr lang="en-US" sz="5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6DF18C-CEF0-D94A-A67A-2A39CE71D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585" y="2672861"/>
            <a:ext cx="4661934" cy="253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054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136</Words>
  <Application>Microsoft Macintosh PowerPoint</Application>
  <PresentationFormat>Widescreen</PresentationFormat>
  <Paragraphs>33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等线</vt:lpstr>
      <vt:lpstr>KaiTi</vt:lpstr>
      <vt:lpstr>Arial</vt:lpstr>
      <vt:lpstr>Calibri</vt:lpstr>
      <vt:lpstr>Calibri Light</vt:lpstr>
      <vt:lpstr>Office Theme</vt:lpstr>
      <vt:lpstr>PowerPoint Presentation</vt:lpstr>
      <vt:lpstr>星期一，  毛毛虫吃了一个苹果， 可是牠还是很饿。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jessy tu</dc:creator>
  <cp:lastModifiedBy>Microsoft Office User</cp:lastModifiedBy>
  <cp:revision>14</cp:revision>
  <dcterms:created xsi:type="dcterms:W3CDTF">2020-01-20T23:14:16Z</dcterms:created>
  <dcterms:modified xsi:type="dcterms:W3CDTF">2020-02-03T23:57:33Z</dcterms:modified>
</cp:coreProperties>
</file>