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7C6B0-B4EC-44DC-AF3F-490F5D2B4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30C647-59D4-4E57-9056-140FD04DE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8F814-CA10-4F81-818C-F42B54DB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78CF-52D5-4031-84D6-28F98EFB67DB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5B4D-9600-4685-918F-8ECB589F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792E-FCE5-431A-A54B-95B1810A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EA61-A605-4573-A9F4-ACF0A4FB9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1545E-765E-4BDB-9478-3845F3014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E84E8-800C-4264-B029-BD8A96DCD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4832E-5411-4A40-9021-715B498AD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78CF-52D5-4031-84D6-28F98EFB67DB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2439C-9FE6-4FF3-A329-FB663D6F8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7903D-9DF0-4BBE-9E93-10594E033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EA61-A605-4573-A9F4-ACF0A4FB9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2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46136A-331B-4752-A551-1B7CA2AE9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9C196-F7D6-4AB8-898E-4A2C8A9D0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9B7A-8D5A-468B-ABE0-1834F869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78CF-52D5-4031-84D6-28F98EFB67DB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2AA11-D572-4503-98EF-ECD35B650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A7504-C2F8-4BD8-B005-B807F1DB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EA61-A605-4573-A9F4-ACF0A4FB9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8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1C7DD-868B-4F0D-9DF3-DE06FC94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E12D6-B5CF-4DBF-BED1-CD8AC9A4B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8EA9F-D792-4A06-9D9B-3C095B11E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78CF-52D5-4031-84D6-28F98EFB67DB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9811D-0ADE-4D11-AD3F-E0279E714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38939-390E-47F6-8760-34E06964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EA61-A605-4573-A9F4-ACF0A4FB9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44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BA2B2-0B9F-4E44-A1BD-158F7ACC1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1A3A6-EF1C-41B7-8CEE-78F4A9F64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E88D9-DED6-487E-8315-C960B16A3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78CF-52D5-4031-84D6-28F98EFB67DB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C0AE5-81F5-4222-8A60-CD12114DD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812C2-B5C6-40D2-81A8-C955B4B11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EA61-A605-4573-A9F4-ACF0A4FB9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0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622E4-31A5-41E7-B99B-4639C74B5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DCD5E-1B70-4832-AD10-51A09C92B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47C46-8861-431D-95C4-B00573187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A8D2B-8849-4239-A971-AED1DC8C9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78CF-52D5-4031-84D6-28F98EFB67DB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23A6A5-63D2-4E3A-9799-ADE277BF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CC94F-FD2C-4078-A761-F51864E1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EA61-A605-4573-A9F4-ACF0A4FB9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3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3327E-A8E0-4E6A-ADCC-C8A570954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B5B6D-63BE-4F5D-B398-8F25748BD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03A2E-4550-4023-A0CE-B590C9880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DAEA3A-AD68-4439-BC86-1ACF88836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4E483A-1D10-46B6-9AF2-8201D9F90E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B014F0-FFE1-4132-9773-D2ED11BB4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78CF-52D5-4031-84D6-28F98EFB67DB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1B79E-966E-4CDC-812D-93C1F38D0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50003F-43DE-412D-BEEA-DFFDE05B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EA61-A605-4573-A9F4-ACF0A4FB9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0F09-7B34-4230-A88F-C3172D7A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52CAF-22F9-49B6-8BD9-A5022F48E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78CF-52D5-4031-84D6-28F98EFB67DB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C1A392-A738-46A0-977E-9A017197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5FAEB4-57EF-43E5-9B85-E6AC13E4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EA61-A605-4573-A9F4-ACF0A4FB9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4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0DA973-DC73-4363-8B0A-209F0B119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78CF-52D5-4031-84D6-28F98EFB67DB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F81F67-EF03-45E9-8078-4FB2EBA61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C3EC8-19CD-42A0-8D89-7815FE5D7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EA61-A605-4573-A9F4-ACF0A4FB9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2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EA9C6-B454-422C-BB87-47A17A77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21E14-5A35-4CE4-BAB4-51D40B919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4DF41-F446-4717-AC54-BDE1DC2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CDB34-7C29-409F-97D9-3D189158C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78CF-52D5-4031-84D6-28F98EFB67DB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07B7A-5742-4AF8-9197-9001B0B5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9736F-8CF3-4BA0-8CDE-0A64A0D2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EA61-A605-4573-A9F4-ACF0A4FB9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6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4FEB-4E17-4ED7-BB14-785D3088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55D3CD-9075-42CF-A439-97D532E700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5FDF8E-4B79-495E-899B-0C55781A0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72562-19B5-4C45-9D58-52F35F9B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78CF-52D5-4031-84D6-28F98EFB67DB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1BAA2-384B-4161-911E-DFB33541F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FB43E-C1D2-4EFF-BCCB-934001F28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EA61-A605-4573-A9F4-ACF0A4FB9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82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64AA0B-545F-417A-8C87-FB1F32419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FC9B5-E4AE-423A-8986-5D076FDC0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82492-3FA5-404C-8957-199F0F98A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178CF-52D5-4031-84D6-28F98EFB67DB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7C58D-49AE-4F79-BFCF-739AD3C88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E4158-73C5-4319-ACEC-BD761FF6E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8EA61-A605-4573-A9F4-ACF0A4FB9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6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1">
            <a:extLst>
              <a:ext uri="{FF2B5EF4-FFF2-40B4-BE49-F238E27FC236}">
                <a16:creationId xmlns:a16="http://schemas.microsoft.com/office/drawing/2014/main" id="{A90C81C4-4B41-4C82-BCAF-C13A9884C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80" y="84792"/>
            <a:ext cx="1219200" cy="914400"/>
          </a:xfrm>
          <a:prstGeom prst="rect">
            <a:avLst/>
          </a:prstGeom>
        </p:spPr>
      </p:pic>
      <p:pic>
        <p:nvPicPr>
          <p:cNvPr id="3" name="b30">
            <a:extLst>
              <a:ext uri="{FF2B5EF4-FFF2-40B4-BE49-F238E27FC236}">
                <a16:creationId xmlns:a16="http://schemas.microsoft.com/office/drawing/2014/main" id="{FCAFB269-430F-492B-B271-8DF648AD3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812" y="4493323"/>
            <a:ext cx="1219200" cy="914400"/>
          </a:xfrm>
          <a:prstGeom prst="rect">
            <a:avLst/>
          </a:prstGeom>
        </p:spPr>
      </p:pic>
      <p:pic>
        <p:nvPicPr>
          <p:cNvPr id="4" name="b13">
            <a:extLst>
              <a:ext uri="{FF2B5EF4-FFF2-40B4-BE49-F238E27FC236}">
                <a16:creationId xmlns:a16="http://schemas.microsoft.com/office/drawing/2014/main" id="{1EE2A7B3-1048-4002-B7C0-56337DAFD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1" y="2337061"/>
            <a:ext cx="1219200" cy="914400"/>
          </a:xfrm>
          <a:prstGeom prst="rect">
            <a:avLst/>
          </a:prstGeom>
        </p:spPr>
      </p:pic>
      <p:pic>
        <p:nvPicPr>
          <p:cNvPr id="5" name="b16">
            <a:extLst>
              <a:ext uri="{FF2B5EF4-FFF2-40B4-BE49-F238E27FC236}">
                <a16:creationId xmlns:a16="http://schemas.microsoft.com/office/drawing/2014/main" id="{BE46DE92-2EB9-4610-85B6-25CC9E440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52" y="2242269"/>
            <a:ext cx="1219200" cy="914400"/>
          </a:xfrm>
          <a:prstGeom prst="rect">
            <a:avLst/>
          </a:prstGeom>
        </p:spPr>
      </p:pic>
      <p:pic>
        <p:nvPicPr>
          <p:cNvPr id="6" name="b5">
            <a:extLst>
              <a:ext uri="{FF2B5EF4-FFF2-40B4-BE49-F238E27FC236}">
                <a16:creationId xmlns:a16="http://schemas.microsoft.com/office/drawing/2014/main" id="{66737E27-7521-4CD9-8DEC-3B4511D86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32" y="145836"/>
            <a:ext cx="1219200" cy="914400"/>
          </a:xfrm>
          <a:prstGeom prst="rect">
            <a:avLst/>
          </a:prstGeom>
        </p:spPr>
      </p:pic>
      <p:pic>
        <p:nvPicPr>
          <p:cNvPr id="7" name="b6">
            <a:extLst>
              <a:ext uri="{FF2B5EF4-FFF2-40B4-BE49-F238E27FC236}">
                <a16:creationId xmlns:a16="http://schemas.microsoft.com/office/drawing/2014/main" id="{426A7A39-063C-46A9-ADA8-708410E65E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387" y="83726"/>
            <a:ext cx="1219200" cy="914400"/>
          </a:xfrm>
          <a:prstGeom prst="rect">
            <a:avLst/>
          </a:prstGeom>
        </p:spPr>
      </p:pic>
      <p:sp>
        <p:nvSpPr>
          <p:cNvPr id="10" name="b7">
            <a:extLst>
              <a:ext uri="{FF2B5EF4-FFF2-40B4-BE49-F238E27FC236}">
                <a16:creationId xmlns:a16="http://schemas.microsoft.com/office/drawing/2014/main" id="{FB462DF2-02EB-4C0A-AE5D-66DAF60E09AC}"/>
              </a:ext>
            </a:extLst>
          </p:cNvPr>
          <p:cNvSpPr/>
          <p:nvPr/>
        </p:nvSpPr>
        <p:spPr>
          <a:xfrm>
            <a:off x="301082" y="1208008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支払う</a:t>
            </a:r>
            <a:endParaRPr lang="en-US" dirty="0"/>
          </a:p>
        </p:txBody>
      </p:sp>
      <p:sp>
        <p:nvSpPr>
          <p:cNvPr id="11" name="b8">
            <a:extLst>
              <a:ext uri="{FF2B5EF4-FFF2-40B4-BE49-F238E27FC236}">
                <a16:creationId xmlns:a16="http://schemas.microsoft.com/office/drawing/2014/main" id="{A3E5C556-7E1B-43B3-BBBF-B6FC134B4B38}"/>
              </a:ext>
            </a:extLst>
          </p:cNvPr>
          <p:cNvSpPr/>
          <p:nvPr/>
        </p:nvSpPr>
        <p:spPr>
          <a:xfrm>
            <a:off x="1971936" y="1231752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地震</a:t>
            </a:r>
            <a:endParaRPr lang="en-US" dirty="0"/>
          </a:p>
        </p:txBody>
      </p:sp>
      <p:sp>
        <p:nvSpPr>
          <p:cNvPr id="12" name="b9">
            <a:extLst>
              <a:ext uri="{FF2B5EF4-FFF2-40B4-BE49-F238E27FC236}">
                <a16:creationId xmlns:a16="http://schemas.microsoft.com/office/drawing/2014/main" id="{B0928E61-7CB2-4080-A051-5AE1E643872C}"/>
              </a:ext>
            </a:extLst>
          </p:cNvPr>
          <p:cNvSpPr/>
          <p:nvPr/>
        </p:nvSpPr>
        <p:spPr>
          <a:xfrm>
            <a:off x="3513601" y="1201478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落語</a:t>
            </a:r>
            <a:endParaRPr lang="en-US" dirty="0"/>
          </a:p>
        </p:txBody>
      </p:sp>
      <p:sp>
        <p:nvSpPr>
          <p:cNvPr id="13" name="b10">
            <a:extLst>
              <a:ext uri="{FF2B5EF4-FFF2-40B4-BE49-F238E27FC236}">
                <a16:creationId xmlns:a16="http://schemas.microsoft.com/office/drawing/2014/main" id="{5E5078FB-7373-44AD-AEFB-781031D66B18}"/>
              </a:ext>
            </a:extLst>
          </p:cNvPr>
          <p:cNvSpPr/>
          <p:nvPr/>
        </p:nvSpPr>
        <p:spPr>
          <a:xfrm>
            <a:off x="5159814" y="1180087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鐘</a:t>
            </a:r>
            <a:endParaRPr lang="en-US" dirty="0"/>
          </a:p>
        </p:txBody>
      </p:sp>
      <p:sp>
        <p:nvSpPr>
          <p:cNvPr id="14" name="b11">
            <a:extLst>
              <a:ext uri="{FF2B5EF4-FFF2-40B4-BE49-F238E27FC236}">
                <a16:creationId xmlns:a16="http://schemas.microsoft.com/office/drawing/2014/main" id="{99E590B2-CA16-4215-A0C6-5CE01F0D8379}"/>
              </a:ext>
            </a:extLst>
          </p:cNvPr>
          <p:cNvSpPr/>
          <p:nvPr/>
        </p:nvSpPr>
        <p:spPr>
          <a:xfrm>
            <a:off x="6898281" y="1209452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静寂</a:t>
            </a:r>
            <a:endParaRPr lang="en-US" dirty="0"/>
          </a:p>
        </p:txBody>
      </p:sp>
      <p:sp>
        <p:nvSpPr>
          <p:cNvPr id="15" name="b12">
            <a:extLst>
              <a:ext uri="{FF2B5EF4-FFF2-40B4-BE49-F238E27FC236}">
                <a16:creationId xmlns:a16="http://schemas.microsoft.com/office/drawing/2014/main" id="{004A5AE1-C7E7-467E-B5CA-3DE0FAD2C318}"/>
              </a:ext>
            </a:extLst>
          </p:cNvPr>
          <p:cNvSpPr/>
          <p:nvPr/>
        </p:nvSpPr>
        <p:spPr>
          <a:xfrm>
            <a:off x="8633839" y="1259683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加害</a:t>
            </a:r>
            <a:endParaRPr lang="en-US" dirty="0"/>
          </a:p>
        </p:txBody>
      </p:sp>
      <p:sp>
        <p:nvSpPr>
          <p:cNvPr id="16" name="b24">
            <a:extLst>
              <a:ext uri="{FF2B5EF4-FFF2-40B4-BE49-F238E27FC236}">
                <a16:creationId xmlns:a16="http://schemas.microsoft.com/office/drawing/2014/main" id="{E2AE2B10-8B95-436E-86DB-4E03BDC52407}"/>
              </a:ext>
            </a:extLst>
          </p:cNvPr>
          <p:cNvSpPr/>
          <p:nvPr/>
        </p:nvSpPr>
        <p:spPr>
          <a:xfrm>
            <a:off x="8648362" y="3355045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静寂</a:t>
            </a:r>
            <a:endParaRPr lang="en-US" dirty="0"/>
          </a:p>
        </p:txBody>
      </p:sp>
      <p:sp>
        <p:nvSpPr>
          <p:cNvPr id="17" name="b14">
            <a:extLst>
              <a:ext uri="{FF2B5EF4-FFF2-40B4-BE49-F238E27FC236}">
                <a16:creationId xmlns:a16="http://schemas.microsoft.com/office/drawing/2014/main" id="{769118F9-8B99-4E40-8673-7C69F0E4214A}"/>
              </a:ext>
            </a:extLst>
          </p:cNvPr>
          <p:cNvSpPr/>
          <p:nvPr/>
        </p:nvSpPr>
        <p:spPr>
          <a:xfrm>
            <a:off x="1925385" y="2320383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加害</a:t>
            </a:r>
            <a:endParaRPr lang="en-US" dirty="0"/>
          </a:p>
        </p:txBody>
      </p:sp>
      <p:sp>
        <p:nvSpPr>
          <p:cNvPr id="18" name="b15">
            <a:extLst>
              <a:ext uri="{FF2B5EF4-FFF2-40B4-BE49-F238E27FC236}">
                <a16:creationId xmlns:a16="http://schemas.microsoft.com/office/drawing/2014/main" id="{74284361-006F-4738-898C-DD0C0BA53CB8}"/>
              </a:ext>
            </a:extLst>
          </p:cNvPr>
          <p:cNvSpPr/>
          <p:nvPr/>
        </p:nvSpPr>
        <p:spPr>
          <a:xfrm>
            <a:off x="3535301" y="2227237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輝く</a:t>
            </a:r>
            <a:endParaRPr lang="en-US" dirty="0"/>
          </a:p>
        </p:txBody>
      </p:sp>
      <p:sp>
        <p:nvSpPr>
          <p:cNvPr id="19" name="b34">
            <a:extLst>
              <a:ext uri="{FF2B5EF4-FFF2-40B4-BE49-F238E27FC236}">
                <a16:creationId xmlns:a16="http://schemas.microsoft.com/office/drawing/2014/main" id="{B646F525-0BDF-4DA6-A355-82F1528B61ED}"/>
              </a:ext>
            </a:extLst>
          </p:cNvPr>
          <p:cNvSpPr/>
          <p:nvPr/>
        </p:nvSpPr>
        <p:spPr>
          <a:xfrm>
            <a:off x="5159815" y="5618218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地震</a:t>
            </a:r>
            <a:endParaRPr lang="en-US" dirty="0"/>
          </a:p>
        </p:txBody>
      </p:sp>
      <p:sp>
        <p:nvSpPr>
          <p:cNvPr id="20" name="b17">
            <a:extLst>
              <a:ext uri="{FF2B5EF4-FFF2-40B4-BE49-F238E27FC236}">
                <a16:creationId xmlns:a16="http://schemas.microsoft.com/office/drawing/2014/main" id="{2E69DDEB-A108-4314-8DE5-9DFF16EC45B7}"/>
              </a:ext>
            </a:extLst>
          </p:cNvPr>
          <p:cNvSpPr/>
          <p:nvPr/>
        </p:nvSpPr>
        <p:spPr>
          <a:xfrm>
            <a:off x="6887015" y="2261343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触れる</a:t>
            </a:r>
            <a:endParaRPr lang="en-US" dirty="0"/>
          </a:p>
        </p:txBody>
      </p:sp>
      <p:sp>
        <p:nvSpPr>
          <p:cNvPr id="21" name="b18">
            <a:extLst>
              <a:ext uri="{FF2B5EF4-FFF2-40B4-BE49-F238E27FC236}">
                <a16:creationId xmlns:a16="http://schemas.microsoft.com/office/drawing/2014/main" id="{BACD2BC7-557E-4F11-89DC-48313AE69BE2}"/>
              </a:ext>
            </a:extLst>
          </p:cNvPr>
          <p:cNvSpPr/>
          <p:nvPr/>
        </p:nvSpPr>
        <p:spPr>
          <a:xfrm>
            <a:off x="8659464" y="2249151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吉報</a:t>
            </a:r>
            <a:endParaRPr lang="en-US" dirty="0"/>
          </a:p>
        </p:txBody>
      </p:sp>
      <p:sp>
        <p:nvSpPr>
          <p:cNvPr id="22" name="b33">
            <a:extLst>
              <a:ext uri="{FF2B5EF4-FFF2-40B4-BE49-F238E27FC236}">
                <a16:creationId xmlns:a16="http://schemas.microsoft.com/office/drawing/2014/main" id="{0A1317BE-746F-4CB1-B370-67CC669D8301}"/>
              </a:ext>
            </a:extLst>
          </p:cNvPr>
          <p:cNvSpPr/>
          <p:nvPr/>
        </p:nvSpPr>
        <p:spPr>
          <a:xfrm>
            <a:off x="3513602" y="5618218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吉報</a:t>
            </a:r>
            <a:endParaRPr lang="en-US" dirty="0"/>
          </a:p>
        </p:txBody>
      </p:sp>
      <p:sp>
        <p:nvSpPr>
          <p:cNvPr id="23" name="b4">
            <a:extLst>
              <a:ext uri="{FF2B5EF4-FFF2-40B4-BE49-F238E27FC236}">
                <a16:creationId xmlns:a16="http://schemas.microsoft.com/office/drawing/2014/main" id="{9271CC4E-743A-4C4A-BA2F-CA065EE60551}"/>
              </a:ext>
            </a:extLst>
          </p:cNvPr>
          <p:cNvSpPr/>
          <p:nvPr/>
        </p:nvSpPr>
        <p:spPr>
          <a:xfrm>
            <a:off x="5129107" y="129825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鮮やか</a:t>
            </a:r>
            <a:endParaRPr lang="en-US" dirty="0"/>
          </a:p>
        </p:txBody>
      </p:sp>
      <p:sp>
        <p:nvSpPr>
          <p:cNvPr id="24" name="b21">
            <a:extLst>
              <a:ext uri="{FF2B5EF4-FFF2-40B4-BE49-F238E27FC236}">
                <a16:creationId xmlns:a16="http://schemas.microsoft.com/office/drawing/2014/main" id="{7C3073F4-0FB7-482D-B1DB-DCC2F80B6B18}"/>
              </a:ext>
            </a:extLst>
          </p:cNvPr>
          <p:cNvSpPr/>
          <p:nvPr/>
        </p:nvSpPr>
        <p:spPr>
          <a:xfrm>
            <a:off x="3498799" y="3461675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鐘</a:t>
            </a:r>
            <a:endParaRPr lang="en-US" dirty="0"/>
          </a:p>
        </p:txBody>
      </p:sp>
      <p:sp>
        <p:nvSpPr>
          <p:cNvPr id="25" name="b22">
            <a:extLst>
              <a:ext uri="{FF2B5EF4-FFF2-40B4-BE49-F238E27FC236}">
                <a16:creationId xmlns:a16="http://schemas.microsoft.com/office/drawing/2014/main" id="{62BD01B0-EC8B-4D8C-9737-32B5F273E144}"/>
              </a:ext>
            </a:extLst>
          </p:cNvPr>
          <p:cNvSpPr/>
          <p:nvPr/>
        </p:nvSpPr>
        <p:spPr>
          <a:xfrm>
            <a:off x="5159814" y="3365174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被害</a:t>
            </a:r>
            <a:endParaRPr lang="en-US" dirty="0"/>
          </a:p>
        </p:txBody>
      </p:sp>
      <p:sp>
        <p:nvSpPr>
          <p:cNvPr id="26" name="b23">
            <a:extLst>
              <a:ext uri="{FF2B5EF4-FFF2-40B4-BE49-F238E27FC236}">
                <a16:creationId xmlns:a16="http://schemas.microsoft.com/office/drawing/2014/main" id="{D3C02FBD-444A-4314-A6AC-9638B1E1DE25}"/>
              </a:ext>
            </a:extLst>
          </p:cNvPr>
          <p:cNvSpPr/>
          <p:nvPr/>
        </p:nvSpPr>
        <p:spPr>
          <a:xfrm>
            <a:off x="6880415" y="3381673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落語</a:t>
            </a:r>
            <a:endParaRPr lang="en-US" dirty="0"/>
          </a:p>
        </p:txBody>
      </p:sp>
      <p:sp>
        <p:nvSpPr>
          <p:cNvPr id="27" name="b2">
            <a:extLst>
              <a:ext uri="{FF2B5EF4-FFF2-40B4-BE49-F238E27FC236}">
                <a16:creationId xmlns:a16="http://schemas.microsoft.com/office/drawing/2014/main" id="{9DCF4C03-9B71-443D-865B-3C45DCA4D1EB}"/>
              </a:ext>
            </a:extLst>
          </p:cNvPr>
          <p:cNvSpPr/>
          <p:nvPr/>
        </p:nvSpPr>
        <p:spPr>
          <a:xfrm>
            <a:off x="1936560" y="53653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被害</a:t>
            </a:r>
            <a:endParaRPr lang="en-US" dirty="0"/>
          </a:p>
        </p:txBody>
      </p:sp>
      <p:sp>
        <p:nvSpPr>
          <p:cNvPr id="28" name="b25">
            <a:extLst>
              <a:ext uri="{FF2B5EF4-FFF2-40B4-BE49-F238E27FC236}">
                <a16:creationId xmlns:a16="http://schemas.microsoft.com/office/drawing/2014/main" id="{3DA329CC-DBCC-4F5F-9B4D-4721D85295BF}"/>
              </a:ext>
            </a:extLst>
          </p:cNvPr>
          <p:cNvSpPr/>
          <p:nvPr/>
        </p:nvSpPr>
        <p:spPr>
          <a:xfrm>
            <a:off x="330562" y="4563109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支払う</a:t>
            </a:r>
            <a:endParaRPr lang="en-US" dirty="0"/>
          </a:p>
        </p:txBody>
      </p:sp>
      <p:sp>
        <p:nvSpPr>
          <p:cNvPr id="29" name="b26">
            <a:extLst>
              <a:ext uri="{FF2B5EF4-FFF2-40B4-BE49-F238E27FC236}">
                <a16:creationId xmlns:a16="http://schemas.microsoft.com/office/drawing/2014/main" id="{EB262B5F-500B-4AE3-B907-162778539729}"/>
              </a:ext>
            </a:extLst>
          </p:cNvPr>
          <p:cNvSpPr/>
          <p:nvPr/>
        </p:nvSpPr>
        <p:spPr>
          <a:xfrm>
            <a:off x="1883046" y="4560222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触れる</a:t>
            </a:r>
            <a:endParaRPr lang="en-US" dirty="0"/>
          </a:p>
        </p:txBody>
      </p:sp>
      <p:sp>
        <p:nvSpPr>
          <p:cNvPr id="30" name="b32">
            <a:extLst>
              <a:ext uri="{FF2B5EF4-FFF2-40B4-BE49-F238E27FC236}">
                <a16:creationId xmlns:a16="http://schemas.microsoft.com/office/drawing/2014/main" id="{8CBA7BED-7A2F-4CAE-BE15-87FAE6D55CA7}"/>
              </a:ext>
            </a:extLst>
          </p:cNvPr>
          <p:cNvSpPr/>
          <p:nvPr/>
        </p:nvSpPr>
        <p:spPr>
          <a:xfrm>
            <a:off x="1867389" y="5683843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寂しい</a:t>
            </a:r>
            <a:endParaRPr lang="en-US" dirty="0"/>
          </a:p>
        </p:txBody>
      </p:sp>
      <p:sp>
        <p:nvSpPr>
          <p:cNvPr id="31" name="b28">
            <a:extLst>
              <a:ext uri="{FF2B5EF4-FFF2-40B4-BE49-F238E27FC236}">
                <a16:creationId xmlns:a16="http://schemas.microsoft.com/office/drawing/2014/main" id="{B33CC459-07EA-4486-BF59-1802E09D18DC}"/>
              </a:ext>
            </a:extLst>
          </p:cNvPr>
          <p:cNvSpPr/>
          <p:nvPr/>
        </p:nvSpPr>
        <p:spPr>
          <a:xfrm>
            <a:off x="5159815" y="4493323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寂しい</a:t>
            </a:r>
            <a:endParaRPr lang="en-US" dirty="0"/>
          </a:p>
        </p:txBody>
      </p:sp>
      <p:sp>
        <p:nvSpPr>
          <p:cNvPr id="32" name="b29">
            <a:extLst>
              <a:ext uri="{FF2B5EF4-FFF2-40B4-BE49-F238E27FC236}">
                <a16:creationId xmlns:a16="http://schemas.microsoft.com/office/drawing/2014/main" id="{3B5985DB-6C96-4028-9A78-6DED06DFA1D1}"/>
              </a:ext>
            </a:extLst>
          </p:cNvPr>
          <p:cNvSpPr/>
          <p:nvPr/>
        </p:nvSpPr>
        <p:spPr>
          <a:xfrm>
            <a:off x="6865333" y="4519286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輝く</a:t>
            </a:r>
            <a:endParaRPr lang="en-US" dirty="0"/>
          </a:p>
        </p:txBody>
      </p:sp>
      <p:sp>
        <p:nvSpPr>
          <p:cNvPr id="33" name="b36">
            <a:extLst>
              <a:ext uri="{FF2B5EF4-FFF2-40B4-BE49-F238E27FC236}">
                <a16:creationId xmlns:a16="http://schemas.microsoft.com/office/drawing/2014/main" id="{D4FED610-960C-484A-B306-35D95ACB6561}"/>
              </a:ext>
            </a:extLst>
          </p:cNvPr>
          <p:cNvSpPr/>
          <p:nvPr/>
        </p:nvSpPr>
        <p:spPr>
          <a:xfrm>
            <a:off x="8765750" y="5618218"/>
            <a:ext cx="1332089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dirty="0"/>
              <a:t>鮮やか</a:t>
            </a:r>
            <a:endParaRPr lang="en-US" dirty="0"/>
          </a:p>
        </p:txBody>
      </p:sp>
      <p:pic>
        <p:nvPicPr>
          <p:cNvPr id="34" name="b31">
            <a:extLst>
              <a:ext uri="{FF2B5EF4-FFF2-40B4-BE49-F238E27FC236}">
                <a16:creationId xmlns:a16="http://schemas.microsoft.com/office/drawing/2014/main" id="{CA72F145-D654-41C3-97B6-85706DBE5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6" y="5710224"/>
            <a:ext cx="1219200" cy="914400"/>
          </a:xfrm>
          <a:prstGeom prst="rect">
            <a:avLst/>
          </a:prstGeom>
        </p:spPr>
      </p:pic>
      <p:pic>
        <p:nvPicPr>
          <p:cNvPr id="35" name="b19">
            <a:extLst>
              <a:ext uri="{FF2B5EF4-FFF2-40B4-BE49-F238E27FC236}">
                <a16:creationId xmlns:a16="http://schemas.microsoft.com/office/drawing/2014/main" id="{552B4A85-4F09-4654-A74E-99BFAE7C0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8" y="3502941"/>
            <a:ext cx="1219200" cy="914400"/>
          </a:xfrm>
          <a:prstGeom prst="rect">
            <a:avLst/>
          </a:prstGeom>
        </p:spPr>
      </p:pic>
      <p:pic>
        <p:nvPicPr>
          <p:cNvPr id="36" name="b35">
            <a:extLst>
              <a:ext uri="{FF2B5EF4-FFF2-40B4-BE49-F238E27FC236}">
                <a16:creationId xmlns:a16="http://schemas.microsoft.com/office/drawing/2014/main" id="{8C7C2855-7BCE-4DF5-A2F8-78E845CF8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27" y="5618218"/>
            <a:ext cx="1219200" cy="914400"/>
          </a:xfrm>
          <a:prstGeom prst="rect">
            <a:avLst/>
          </a:prstGeom>
        </p:spPr>
      </p:pic>
      <p:pic>
        <p:nvPicPr>
          <p:cNvPr id="37" name="b20">
            <a:extLst>
              <a:ext uri="{FF2B5EF4-FFF2-40B4-BE49-F238E27FC236}">
                <a16:creationId xmlns:a16="http://schemas.microsoft.com/office/drawing/2014/main" id="{DE4F1C2B-3EAB-4A35-8B6B-694EB47B0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560" y="3436601"/>
            <a:ext cx="1219200" cy="914400"/>
          </a:xfrm>
          <a:prstGeom prst="rect">
            <a:avLst/>
          </a:prstGeom>
        </p:spPr>
      </p:pic>
      <p:pic>
        <p:nvPicPr>
          <p:cNvPr id="38" name="b3">
            <a:extLst>
              <a:ext uri="{FF2B5EF4-FFF2-40B4-BE49-F238E27FC236}">
                <a16:creationId xmlns:a16="http://schemas.microsoft.com/office/drawing/2014/main" id="{DC30959F-3458-4DE1-AAAB-6A06E2D37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01" y="129825"/>
            <a:ext cx="1219200" cy="914400"/>
          </a:xfrm>
          <a:prstGeom prst="rect">
            <a:avLst/>
          </a:prstGeom>
        </p:spPr>
      </p:pic>
      <p:pic>
        <p:nvPicPr>
          <p:cNvPr id="39" name="b27">
            <a:extLst>
              <a:ext uri="{FF2B5EF4-FFF2-40B4-BE49-F238E27FC236}">
                <a16:creationId xmlns:a16="http://schemas.microsoft.com/office/drawing/2014/main" id="{85A87AAB-9B77-492A-A379-7A300DA0D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01" y="4552269"/>
            <a:ext cx="1219200" cy="914400"/>
          </a:xfrm>
          <a:prstGeom prst="rect">
            <a:avLst/>
          </a:prstGeom>
        </p:spPr>
      </p:pic>
      <p:sp>
        <p:nvSpPr>
          <p:cNvPr id="40" name="f1">
            <a:extLst>
              <a:ext uri="{FF2B5EF4-FFF2-40B4-BE49-F238E27FC236}">
                <a16:creationId xmlns:a16="http://schemas.microsoft.com/office/drawing/2014/main" id="{9D72456D-98DA-478E-BB4D-4CFEC8B76641}"/>
              </a:ext>
            </a:extLst>
          </p:cNvPr>
          <p:cNvSpPr/>
          <p:nvPr/>
        </p:nvSpPr>
        <p:spPr>
          <a:xfrm>
            <a:off x="122495" y="109465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46" name="f2">
            <a:extLst>
              <a:ext uri="{FF2B5EF4-FFF2-40B4-BE49-F238E27FC236}">
                <a16:creationId xmlns:a16="http://schemas.microsoft.com/office/drawing/2014/main" id="{033FA7D5-ECBF-4DAD-B97A-196408571790}"/>
              </a:ext>
            </a:extLst>
          </p:cNvPr>
          <p:cNvSpPr/>
          <p:nvPr/>
        </p:nvSpPr>
        <p:spPr>
          <a:xfrm>
            <a:off x="1925385" y="70846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47" name="f3">
            <a:extLst>
              <a:ext uri="{FF2B5EF4-FFF2-40B4-BE49-F238E27FC236}">
                <a16:creationId xmlns:a16="http://schemas.microsoft.com/office/drawing/2014/main" id="{5183D6BD-83A8-465F-95B2-0946BD781079}"/>
              </a:ext>
            </a:extLst>
          </p:cNvPr>
          <p:cNvSpPr/>
          <p:nvPr/>
        </p:nvSpPr>
        <p:spPr>
          <a:xfrm>
            <a:off x="3510128" y="53653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</a:t>
            </a:r>
          </a:p>
        </p:txBody>
      </p:sp>
      <p:sp>
        <p:nvSpPr>
          <p:cNvPr id="48" name="f4">
            <a:extLst>
              <a:ext uri="{FF2B5EF4-FFF2-40B4-BE49-F238E27FC236}">
                <a16:creationId xmlns:a16="http://schemas.microsoft.com/office/drawing/2014/main" id="{8D6FF4EA-1E9F-4B15-BD48-948DAAECBCD6}"/>
              </a:ext>
            </a:extLst>
          </p:cNvPr>
          <p:cNvSpPr/>
          <p:nvPr/>
        </p:nvSpPr>
        <p:spPr>
          <a:xfrm>
            <a:off x="5115207" y="70846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4</a:t>
            </a:r>
          </a:p>
        </p:txBody>
      </p:sp>
      <p:sp>
        <p:nvSpPr>
          <p:cNvPr id="49" name="f5">
            <a:extLst>
              <a:ext uri="{FF2B5EF4-FFF2-40B4-BE49-F238E27FC236}">
                <a16:creationId xmlns:a16="http://schemas.microsoft.com/office/drawing/2014/main" id="{A4E9A109-5499-4821-8633-170EAEBA4876}"/>
              </a:ext>
            </a:extLst>
          </p:cNvPr>
          <p:cNvSpPr/>
          <p:nvPr/>
        </p:nvSpPr>
        <p:spPr>
          <a:xfrm>
            <a:off x="6810765" y="99614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5</a:t>
            </a:r>
          </a:p>
        </p:txBody>
      </p:sp>
      <p:sp>
        <p:nvSpPr>
          <p:cNvPr id="50" name="f6">
            <a:extLst>
              <a:ext uri="{FF2B5EF4-FFF2-40B4-BE49-F238E27FC236}">
                <a16:creationId xmlns:a16="http://schemas.microsoft.com/office/drawing/2014/main" id="{7763F624-8C7C-4B50-996E-CC5CD00F169D}"/>
              </a:ext>
            </a:extLst>
          </p:cNvPr>
          <p:cNvSpPr/>
          <p:nvPr/>
        </p:nvSpPr>
        <p:spPr>
          <a:xfrm>
            <a:off x="8662644" y="109465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6</a:t>
            </a:r>
          </a:p>
        </p:txBody>
      </p:sp>
      <p:sp>
        <p:nvSpPr>
          <p:cNvPr id="51" name="f7">
            <a:extLst>
              <a:ext uri="{FF2B5EF4-FFF2-40B4-BE49-F238E27FC236}">
                <a16:creationId xmlns:a16="http://schemas.microsoft.com/office/drawing/2014/main" id="{2AF99A77-5E24-4CC4-8E23-75DEDC1F83C0}"/>
              </a:ext>
            </a:extLst>
          </p:cNvPr>
          <p:cNvSpPr/>
          <p:nvPr/>
        </p:nvSpPr>
        <p:spPr>
          <a:xfrm>
            <a:off x="133115" y="1158686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7</a:t>
            </a:r>
          </a:p>
        </p:txBody>
      </p:sp>
      <p:sp>
        <p:nvSpPr>
          <p:cNvPr id="52" name="f8">
            <a:extLst>
              <a:ext uri="{FF2B5EF4-FFF2-40B4-BE49-F238E27FC236}">
                <a16:creationId xmlns:a16="http://schemas.microsoft.com/office/drawing/2014/main" id="{45962202-A1C9-48E2-B30D-9E24DF842FF9}"/>
              </a:ext>
            </a:extLst>
          </p:cNvPr>
          <p:cNvSpPr/>
          <p:nvPr/>
        </p:nvSpPr>
        <p:spPr>
          <a:xfrm>
            <a:off x="1887058" y="1166401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8</a:t>
            </a:r>
          </a:p>
        </p:txBody>
      </p:sp>
      <p:sp>
        <p:nvSpPr>
          <p:cNvPr id="53" name="f9">
            <a:extLst>
              <a:ext uri="{FF2B5EF4-FFF2-40B4-BE49-F238E27FC236}">
                <a16:creationId xmlns:a16="http://schemas.microsoft.com/office/drawing/2014/main" id="{D00C8594-7C6A-4AFB-9650-F319BB2E59F5}"/>
              </a:ext>
            </a:extLst>
          </p:cNvPr>
          <p:cNvSpPr/>
          <p:nvPr/>
        </p:nvSpPr>
        <p:spPr>
          <a:xfrm>
            <a:off x="3523436" y="1180087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9</a:t>
            </a:r>
          </a:p>
        </p:txBody>
      </p:sp>
      <p:sp>
        <p:nvSpPr>
          <p:cNvPr id="54" name="f10">
            <a:extLst>
              <a:ext uri="{FF2B5EF4-FFF2-40B4-BE49-F238E27FC236}">
                <a16:creationId xmlns:a16="http://schemas.microsoft.com/office/drawing/2014/main" id="{51B8A93D-AE76-4A13-94E5-FBBF6EE158C9}"/>
              </a:ext>
            </a:extLst>
          </p:cNvPr>
          <p:cNvSpPr/>
          <p:nvPr/>
        </p:nvSpPr>
        <p:spPr>
          <a:xfrm>
            <a:off x="5185552" y="1194332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10</a:t>
            </a:r>
          </a:p>
        </p:txBody>
      </p:sp>
      <p:sp>
        <p:nvSpPr>
          <p:cNvPr id="55" name="f11">
            <a:extLst>
              <a:ext uri="{FF2B5EF4-FFF2-40B4-BE49-F238E27FC236}">
                <a16:creationId xmlns:a16="http://schemas.microsoft.com/office/drawing/2014/main" id="{1E8DB07B-63A0-4829-A17E-7DE5E1F441FD}"/>
              </a:ext>
            </a:extLst>
          </p:cNvPr>
          <p:cNvSpPr/>
          <p:nvPr/>
        </p:nvSpPr>
        <p:spPr>
          <a:xfrm>
            <a:off x="6847668" y="1189326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11</a:t>
            </a:r>
          </a:p>
        </p:txBody>
      </p:sp>
      <p:sp>
        <p:nvSpPr>
          <p:cNvPr id="56" name="f12">
            <a:extLst>
              <a:ext uri="{FF2B5EF4-FFF2-40B4-BE49-F238E27FC236}">
                <a16:creationId xmlns:a16="http://schemas.microsoft.com/office/drawing/2014/main" id="{294F076D-6518-4C3F-A2B2-5E51996AF2F3}"/>
              </a:ext>
            </a:extLst>
          </p:cNvPr>
          <p:cNvSpPr/>
          <p:nvPr/>
        </p:nvSpPr>
        <p:spPr>
          <a:xfrm>
            <a:off x="8622956" y="1201861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12</a:t>
            </a:r>
          </a:p>
        </p:txBody>
      </p:sp>
      <p:sp>
        <p:nvSpPr>
          <p:cNvPr id="57" name="f13">
            <a:extLst>
              <a:ext uri="{FF2B5EF4-FFF2-40B4-BE49-F238E27FC236}">
                <a16:creationId xmlns:a16="http://schemas.microsoft.com/office/drawing/2014/main" id="{B77D2AAF-9822-4EB6-B6D3-CCBBBC1C0993}"/>
              </a:ext>
            </a:extLst>
          </p:cNvPr>
          <p:cNvSpPr/>
          <p:nvPr/>
        </p:nvSpPr>
        <p:spPr>
          <a:xfrm>
            <a:off x="142588" y="2271710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13</a:t>
            </a:r>
          </a:p>
        </p:txBody>
      </p:sp>
      <p:sp>
        <p:nvSpPr>
          <p:cNvPr id="58" name="f14">
            <a:extLst>
              <a:ext uri="{FF2B5EF4-FFF2-40B4-BE49-F238E27FC236}">
                <a16:creationId xmlns:a16="http://schemas.microsoft.com/office/drawing/2014/main" id="{B48BC200-C54A-4DE4-B4CA-547941DCD55A}"/>
              </a:ext>
            </a:extLst>
          </p:cNvPr>
          <p:cNvSpPr/>
          <p:nvPr/>
        </p:nvSpPr>
        <p:spPr>
          <a:xfrm>
            <a:off x="1816311" y="2246543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14</a:t>
            </a:r>
          </a:p>
        </p:txBody>
      </p:sp>
      <p:sp>
        <p:nvSpPr>
          <p:cNvPr id="59" name="f15">
            <a:extLst>
              <a:ext uri="{FF2B5EF4-FFF2-40B4-BE49-F238E27FC236}">
                <a16:creationId xmlns:a16="http://schemas.microsoft.com/office/drawing/2014/main" id="{949E0E3D-D7BA-466B-9C96-8EEDCDFE1A7C}"/>
              </a:ext>
            </a:extLst>
          </p:cNvPr>
          <p:cNvSpPr/>
          <p:nvPr/>
        </p:nvSpPr>
        <p:spPr>
          <a:xfrm>
            <a:off x="3485981" y="2229263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15</a:t>
            </a:r>
          </a:p>
        </p:txBody>
      </p:sp>
      <p:sp>
        <p:nvSpPr>
          <p:cNvPr id="60" name="f16">
            <a:extLst>
              <a:ext uri="{FF2B5EF4-FFF2-40B4-BE49-F238E27FC236}">
                <a16:creationId xmlns:a16="http://schemas.microsoft.com/office/drawing/2014/main" id="{CB2E1F15-36DF-4898-BAB7-BA6B4825E232}"/>
              </a:ext>
            </a:extLst>
          </p:cNvPr>
          <p:cNvSpPr/>
          <p:nvPr/>
        </p:nvSpPr>
        <p:spPr>
          <a:xfrm>
            <a:off x="5203177" y="2229263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16</a:t>
            </a:r>
          </a:p>
        </p:txBody>
      </p:sp>
      <p:sp>
        <p:nvSpPr>
          <p:cNvPr id="61" name="f17">
            <a:extLst>
              <a:ext uri="{FF2B5EF4-FFF2-40B4-BE49-F238E27FC236}">
                <a16:creationId xmlns:a16="http://schemas.microsoft.com/office/drawing/2014/main" id="{3C75FEA4-90D1-40F5-B507-AD99E07206B7}"/>
              </a:ext>
            </a:extLst>
          </p:cNvPr>
          <p:cNvSpPr/>
          <p:nvPr/>
        </p:nvSpPr>
        <p:spPr>
          <a:xfrm>
            <a:off x="6865333" y="2237568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17</a:t>
            </a:r>
          </a:p>
        </p:txBody>
      </p:sp>
      <p:sp>
        <p:nvSpPr>
          <p:cNvPr id="62" name="f18">
            <a:extLst>
              <a:ext uri="{FF2B5EF4-FFF2-40B4-BE49-F238E27FC236}">
                <a16:creationId xmlns:a16="http://schemas.microsoft.com/office/drawing/2014/main" id="{7BA7E6F7-52F8-4064-A182-A8B7484C4E1E}"/>
              </a:ext>
            </a:extLst>
          </p:cNvPr>
          <p:cNvSpPr/>
          <p:nvPr/>
        </p:nvSpPr>
        <p:spPr>
          <a:xfrm>
            <a:off x="8644411" y="2187047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18</a:t>
            </a:r>
          </a:p>
        </p:txBody>
      </p:sp>
      <p:sp>
        <p:nvSpPr>
          <p:cNvPr id="63" name="f19">
            <a:extLst>
              <a:ext uri="{FF2B5EF4-FFF2-40B4-BE49-F238E27FC236}">
                <a16:creationId xmlns:a16="http://schemas.microsoft.com/office/drawing/2014/main" id="{92411F8F-A0FB-4AA2-9FBB-83DAD7F0BB15}"/>
              </a:ext>
            </a:extLst>
          </p:cNvPr>
          <p:cNvSpPr/>
          <p:nvPr/>
        </p:nvSpPr>
        <p:spPr>
          <a:xfrm>
            <a:off x="74394" y="3425119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19</a:t>
            </a:r>
          </a:p>
        </p:txBody>
      </p:sp>
      <p:sp>
        <p:nvSpPr>
          <p:cNvPr id="64" name="f20">
            <a:extLst>
              <a:ext uri="{FF2B5EF4-FFF2-40B4-BE49-F238E27FC236}">
                <a16:creationId xmlns:a16="http://schemas.microsoft.com/office/drawing/2014/main" id="{FAD703BC-B3ED-4FDC-82FB-9D6D55F1996B}"/>
              </a:ext>
            </a:extLst>
          </p:cNvPr>
          <p:cNvSpPr/>
          <p:nvPr/>
        </p:nvSpPr>
        <p:spPr>
          <a:xfrm>
            <a:off x="1776172" y="3427251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20</a:t>
            </a:r>
          </a:p>
        </p:txBody>
      </p:sp>
      <p:sp>
        <p:nvSpPr>
          <p:cNvPr id="65" name="f21">
            <a:extLst>
              <a:ext uri="{FF2B5EF4-FFF2-40B4-BE49-F238E27FC236}">
                <a16:creationId xmlns:a16="http://schemas.microsoft.com/office/drawing/2014/main" id="{80537507-26B6-4F14-B742-6B8F817DD725}"/>
              </a:ext>
            </a:extLst>
          </p:cNvPr>
          <p:cNvSpPr/>
          <p:nvPr/>
        </p:nvSpPr>
        <p:spPr>
          <a:xfrm>
            <a:off x="3447696" y="3404029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21</a:t>
            </a:r>
          </a:p>
        </p:txBody>
      </p:sp>
      <p:sp>
        <p:nvSpPr>
          <p:cNvPr id="66" name="f22">
            <a:extLst>
              <a:ext uri="{FF2B5EF4-FFF2-40B4-BE49-F238E27FC236}">
                <a16:creationId xmlns:a16="http://schemas.microsoft.com/office/drawing/2014/main" id="{4B30D433-B34E-408B-A185-025DA6247D3A}"/>
              </a:ext>
            </a:extLst>
          </p:cNvPr>
          <p:cNvSpPr/>
          <p:nvPr/>
        </p:nvSpPr>
        <p:spPr>
          <a:xfrm>
            <a:off x="5159814" y="3368009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22</a:t>
            </a:r>
          </a:p>
        </p:txBody>
      </p:sp>
      <p:sp>
        <p:nvSpPr>
          <p:cNvPr id="67" name="f23">
            <a:extLst>
              <a:ext uri="{FF2B5EF4-FFF2-40B4-BE49-F238E27FC236}">
                <a16:creationId xmlns:a16="http://schemas.microsoft.com/office/drawing/2014/main" id="{A0F991E5-D60B-4419-957B-A2A06390A6AF}"/>
              </a:ext>
            </a:extLst>
          </p:cNvPr>
          <p:cNvSpPr/>
          <p:nvPr/>
        </p:nvSpPr>
        <p:spPr>
          <a:xfrm>
            <a:off x="6855734" y="3375446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23</a:t>
            </a:r>
          </a:p>
        </p:txBody>
      </p:sp>
      <p:sp>
        <p:nvSpPr>
          <p:cNvPr id="68" name="f24">
            <a:extLst>
              <a:ext uri="{FF2B5EF4-FFF2-40B4-BE49-F238E27FC236}">
                <a16:creationId xmlns:a16="http://schemas.microsoft.com/office/drawing/2014/main" id="{EF3E8D66-7378-4944-814B-1A75FEB256B2}"/>
              </a:ext>
            </a:extLst>
          </p:cNvPr>
          <p:cNvSpPr/>
          <p:nvPr/>
        </p:nvSpPr>
        <p:spPr>
          <a:xfrm>
            <a:off x="8622956" y="3322369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24</a:t>
            </a:r>
          </a:p>
        </p:txBody>
      </p:sp>
      <p:sp>
        <p:nvSpPr>
          <p:cNvPr id="69" name="f25">
            <a:extLst>
              <a:ext uri="{FF2B5EF4-FFF2-40B4-BE49-F238E27FC236}">
                <a16:creationId xmlns:a16="http://schemas.microsoft.com/office/drawing/2014/main" id="{75B919C3-D5B8-43DA-ADDB-E774FA374D1A}"/>
              </a:ext>
            </a:extLst>
          </p:cNvPr>
          <p:cNvSpPr/>
          <p:nvPr/>
        </p:nvSpPr>
        <p:spPr>
          <a:xfrm>
            <a:off x="93751" y="4486610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25</a:t>
            </a:r>
          </a:p>
        </p:txBody>
      </p:sp>
      <p:sp>
        <p:nvSpPr>
          <p:cNvPr id="70" name="f26">
            <a:extLst>
              <a:ext uri="{FF2B5EF4-FFF2-40B4-BE49-F238E27FC236}">
                <a16:creationId xmlns:a16="http://schemas.microsoft.com/office/drawing/2014/main" id="{A48B4FD7-3A3B-452B-8B3E-2CF57325797D}"/>
              </a:ext>
            </a:extLst>
          </p:cNvPr>
          <p:cNvSpPr/>
          <p:nvPr/>
        </p:nvSpPr>
        <p:spPr>
          <a:xfrm>
            <a:off x="1776172" y="4494871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26</a:t>
            </a:r>
          </a:p>
        </p:txBody>
      </p:sp>
      <p:sp>
        <p:nvSpPr>
          <p:cNvPr id="71" name="f27">
            <a:extLst>
              <a:ext uri="{FF2B5EF4-FFF2-40B4-BE49-F238E27FC236}">
                <a16:creationId xmlns:a16="http://schemas.microsoft.com/office/drawing/2014/main" id="{18ADA6E2-225C-4754-8353-027A16EF6A87}"/>
              </a:ext>
            </a:extLst>
          </p:cNvPr>
          <p:cNvSpPr/>
          <p:nvPr/>
        </p:nvSpPr>
        <p:spPr>
          <a:xfrm>
            <a:off x="3435932" y="4513270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27</a:t>
            </a:r>
          </a:p>
        </p:txBody>
      </p:sp>
      <p:sp>
        <p:nvSpPr>
          <p:cNvPr id="72" name="f28">
            <a:extLst>
              <a:ext uri="{FF2B5EF4-FFF2-40B4-BE49-F238E27FC236}">
                <a16:creationId xmlns:a16="http://schemas.microsoft.com/office/drawing/2014/main" id="{6E63C969-772B-4A90-976A-0255AE8A390F}"/>
              </a:ext>
            </a:extLst>
          </p:cNvPr>
          <p:cNvSpPr/>
          <p:nvPr/>
        </p:nvSpPr>
        <p:spPr>
          <a:xfrm>
            <a:off x="5113084" y="4493113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28</a:t>
            </a:r>
          </a:p>
        </p:txBody>
      </p:sp>
      <p:sp>
        <p:nvSpPr>
          <p:cNvPr id="73" name="f29">
            <a:extLst>
              <a:ext uri="{FF2B5EF4-FFF2-40B4-BE49-F238E27FC236}">
                <a16:creationId xmlns:a16="http://schemas.microsoft.com/office/drawing/2014/main" id="{3C7FB1B7-FBA0-469C-B672-6FF25C7517C2}"/>
              </a:ext>
            </a:extLst>
          </p:cNvPr>
          <p:cNvSpPr/>
          <p:nvPr/>
        </p:nvSpPr>
        <p:spPr>
          <a:xfrm>
            <a:off x="6778114" y="4470400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29</a:t>
            </a:r>
          </a:p>
        </p:txBody>
      </p:sp>
      <p:sp>
        <p:nvSpPr>
          <p:cNvPr id="74" name="f30">
            <a:extLst>
              <a:ext uri="{FF2B5EF4-FFF2-40B4-BE49-F238E27FC236}">
                <a16:creationId xmlns:a16="http://schemas.microsoft.com/office/drawing/2014/main" id="{29E6E382-FC91-459B-BCD6-358D5A798646}"/>
              </a:ext>
            </a:extLst>
          </p:cNvPr>
          <p:cNvSpPr/>
          <p:nvPr/>
        </p:nvSpPr>
        <p:spPr>
          <a:xfrm>
            <a:off x="8644411" y="4437553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30</a:t>
            </a:r>
          </a:p>
        </p:txBody>
      </p:sp>
      <p:sp>
        <p:nvSpPr>
          <p:cNvPr id="75" name="f31">
            <a:extLst>
              <a:ext uri="{FF2B5EF4-FFF2-40B4-BE49-F238E27FC236}">
                <a16:creationId xmlns:a16="http://schemas.microsoft.com/office/drawing/2014/main" id="{471A0D29-F5EC-4C66-A9F2-9B530408170A}"/>
              </a:ext>
            </a:extLst>
          </p:cNvPr>
          <p:cNvSpPr/>
          <p:nvPr/>
        </p:nvSpPr>
        <p:spPr>
          <a:xfrm>
            <a:off x="22491" y="5651167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31</a:t>
            </a:r>
          </a:p>
        </p:txBody>
      </p:sp>
      <p:sp>
        <p:nvSpPr>
          <p:cNvPr id="76" name="f32">
            <a:extLst>
              <a:ext uri="{FF2B5EF4-FFF2-40B4-BE49-F238E27FC236}">
                <a16:creationId xmlns:a16="http://schemas.microsoft.com/office/drawing/2014/main" id="{94C6B77E-177C-4481-B1DB-FF90ED826BA0}"/>
              </a:ext>
            </a:extLst>
          </p:cNvPr>
          <p:cNvSpPr/>
          <p:nvPr/>
        </p:nvSpPr>
        <p:spPr>
          <a:xfrm>
            <a:off x="1712905" y="5624171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32</a:t>
            </a:r>
          </a:p>
        </p:txBody>
      </p:sp>
      <p:sp>
        <p:nvSpPr>
          <p:cNvPr id="77" name="f33">
            <a:extLst>
              <a:ext uri="{FF2B5EF4-FFF2-40B4-BE49-F238E27FC236}">
                <a16:creationId xmlns:a16="http://schemas.microsoft.com/office/drawing/2014/main" id="{6C99E522-4673-4438-8E9A-0F0581F092CF}"/>
              </a:ext>
            </a:extLst>
          </p:cNvPr>
          <p:cNvSpPr/>
          <p:nvPr/>
        </p:nvSpPr>
        <p:spPr>
          <a:xfrm>
            <a:off x="3389245" y="5618492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33</a:t>
            </a:r>
          </a:p>
        </p:txBody>
      </p:sp>
      <p:sp>
        <p:nvSpPr>
          <p:cNvPr id="78" name="f34">
            <a:extLst>
              <a:ext uri="{FF2B5EF4-FFF2-40B4-BE49-F238E27FC236}">
                <a16:creationId xmlns:a16="http://schemas.microsoft.com/office/drawing/2014/main" id="{E4F72929-D216-4945-8174-DE85326EB307}"/>
              </a:ext>
            </a:extLst>
          </p:cNvPr>
          <p:cNvSpPr/>
          <p:nvPr/>
        </p:nvSpPr>
        <p:spPr>
          <a:xfrm>
            <a:off x="5082714" y="5585542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34</a:t>
            </a:r>
          </a:p>
        </p:txBody>
      </p:sp>
      <p:sp>
        <p:nvSpPr>
          <p:cNvPr id="79" name="f35">
            <a:extLst>
              <a:ext uri="{FF2B5EF4-FFF2-40B4-BE49-F238E27FC236}">
                <a16:creationId xmlns:a16="http://schemas.microsoft.com/office/drawing/2014/main" id="{9CA32D3C-0A2C-433D-9356-540189C9803F}"/>
              </a:ext>
            </a:extLst>
          </p:cNvPr>
          <p:cNvSpPr/>
          <p:nvPr/>
        </p:nvSpPr>
        <p:spPr>
          <a:xfrm>
            <a:off x="6766766" y="5557459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35</a:t>
            </a:r>
          </a:p>
        </p:txBody>
      </p:sp>
      <p:sp>
        <p:nvSpPr>
          <p:cNvPr id="80" name="f36">
            <a:extLst>
              <a:ext uri="{FF2B5EF4-FFF2-40B4-BE49-F238E27FC236}">
                <a16:creationId xmlns:a16="http://schemas.microsoft.com/office/drawing/2014/main" id="{16310D3F-CA1C-4276-AE52-AB9E0D6AA4B3}"/>
              </a:ext>
            </a:extLst>
          </p:cNvPr>
          <p:cNvSpPr/>
          <p:nvPr/>
        </p:nvSpPr>
        <p:spPr>
          <a:xfrm>
            <a:off x="8581119" y="5552867"/>
            <a:ext cx="1572586" cy="9797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05598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90</Words>
  <Application>Microsoft Office PowerPoint</Application>
  <PresentationFormat>Widescreen</PresentationFormat>
  <Paragraphs>60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 Ueda</dc:creator>
  <cp:lastModifiedBy>Toshi Ueda</cp:lastModifiedBy>
  <cp:revision>39</cp:revision>
  <dcterms:created xsi:type="dcterms:W3CDTF">2020-04-28T12:04:39Z</dcterms:created>
  <dcterms:modified xsi:type="dcterms:W3CDTF">2020-05-21T09:35:22Z</dcterms:modified>
</cp:coreProperties>
</file>