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Lato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 Denny 1" initials="MD1" lastIdx="1" clrIdx="0">
    <p:extLst>
      <p:ext uri="{19B8F6BF-5375-455C-9EA6-DF929625EA0E}">
        <p15:presenceInfo xmlns:p15="http://schemas.microsoft.com/office/powerpoint/2012/main" userId="Mai Denny 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28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08T00:29:42.349" idx="1">
    <p:pos x="5760" y="0"/>
    <p:text/>
    <p:extLst>
      <p:ext uri="{C676402C-5697-4E1C-873F-D02D1690AC5C}">
        <p15:threadingInfo xmlns:p15="http://schemas.microsoft.com/office/powerpoint/2012/main" timeZoneBias="-6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0716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5a554dbf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f5a554dbf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2415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9b1993871ab3c62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9b1993871ab3c62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6449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9b1993871ab3c62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9b1993871ab3c62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837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9b1993871ab3c6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9b1993871ab3c6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8156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f5a554dbf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f5a554dbf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8248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45b4f734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45b4f734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8401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45b4f734a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45b4f734a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8674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45b4f734a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45b4f734a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1899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f5a554dbf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f5a554dbf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3477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f5a554dbf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f5a554dbf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741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9b1993871ab3c62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9b1993871ab3c62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919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stockvault.net/data/2016/09/25/211051/thumb16.jpg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lh3.ggpht.com/m5PLdEkF1trvuPPGU5fQGE5bFlt3DeF-fMdrzb3zdrkuOosM07lofiaRvOG8aoFUIJCe=w300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pixabay.com/photos/chalk-color-to-draw-creativity-4161039/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smartreno.com/blog/wp-content/uploads/2019/05/PastedGraphic-2-copy-440x328.jpg" TargetMode="Externa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nps.gov/gate/learn/nature/images/psathyrella_WS.JPG" TargetMode="Externa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0"/>
            <a:ext cx="9144000" cy="2572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 rot="-156123">
            <a:off x="2153842" y="1143655"/>
            <a:ext cx="4546388" cy="321121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2306212" y="991287"/>
            <a:ext cx="4546500" cy="3211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" name="Google Shape;58;p13"/>
          <p:cNvGrpSpPr/>
          <p:nvPr/>
        </p:nvGrpSpPr>
        <p:grpSpPr>
          <a:xfrm rot="-468310">
            <a:off x="2195941" y="816811"/>
            <a:ext cx="4752129" cy="3509874"/>
            <a:chOff x="2163405" y="1008757"/>
            <a:chExt cx="4752300" cy="3510000"/>
          </a:xfrm>
        </p:grpSpPr>
        <p:sp>
          <p:nvSpPr>
            <p:cNvPr id="59" name="Google Shape;59;p13"/>
            <p:cNvSpPr/>
            <p:nvPr/>
          </p:nvSpPr>
          <p:spPr>
            <a:xfrm rot="231561">
              <a:off x="2266400" y="1158111"/>
              <a:ext cx="4546310" cy="3211293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3"/>
            <p:cNvSpPr txBox="1"/>
            <p:nvPr/>
          </p:nvSpPr>
          <p:spPr>
            <a:xfrm rot="243112">
              <a:off x="2577042" y="1264600"/>
              <a:ext cx="2649322" cy="12793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500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rPr>
                <a:t>Chữ Â</a:t>
              </a:r>
              <a:endParaRPr sz="65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 rot="243112">
              <a:off x="2513234" y="2556448"/>
              <a:ext cx="2649322" cy="6384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999999"/>
                  </a:solidFill>
                  <a:latin typeface="Lato"/>
                  <a:ea typeface="Lato"/>
                  <a:cs typeface="Lato"/>
                  <a:sym typeface="Lato"/>
                </a:rPr>
                <a:t>Cô Trang</a:t>
              </a:r>
              <a:endParaRPr sz="12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62" name="Google Shape;62;p13"/>
          <p:cNvSpPr txBox="1"/>
          <p:nvPr/>
        </p:nvSpPr>
        <p:spPr>
          <a:xfrm>
            <a:off x="7450" y="4887925"/>
            <a:ext cx="9144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Prepared by My Trang Nguyen	 Vietnamese Cultural Schools Association Inc. Bankstown	2020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2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4C7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2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8" name="Google Shape;15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1212" y="221588"/>
            <a:ext cx="7081575" cy="470032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2"/>
          <p:cNvSpPr txBox="1"/>
          <p:nvPr/>
        </p:nvSpPr>
        <p:spPr>
          <a:xfrm>
            <a:off x="7450" y="4887925"/>
            <a:ext cx="9144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Prepared by My Trang Nguyen	 Vietnamese Cultural Schools Association Inc. Bankstown	2020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B7E1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5" name="Google Shape;16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62100"/>
            <a:ext cx="8839203" cy="181930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3"/>
          <p:cNvSpPr txBox="1"/>
          <p:nvPr/>
        </p:nvSpPr>
        <p:spPr>
          <a:xfrm>
            <a:off x="7450" y="4887925"/>
            <a:ext cx="9144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Prepared by My Trang Nguyen	 Vietnamese Cultural Schools Association Inc. Bankstown	2020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9" name="Google Shape;69;p14"/>
          <p:cNvGrpSpPr/>
          <p:nvPr/>
        </p:nvGrpSpPr>
        <p:grpSpPr>
          <a:xfrm rot="-248076">
            <a:off x="2474018" y="930601"/>
            <a:ext cx="4196111" cy="3282308"/>
            <a:chOff x="2474075" y="1158675"/>
            <a:chExt cx="4196100" cy="3282300"/>
          </a:xfrm>
        </p:grpSpPr>
        <p:sp>
          <p:nvSpPr>
            <p:cNvPr id="70" name="Google Shape;70;p14"/>
            <p:cNvSpPr/>
            <p:nvPr/>
          </p:nvSpPr>
          <p:spPr>
            <a:xfrm>
              <a:off x="2474075" y="1158675"/>
              <a:ext cx="4196100" cy="32823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1" name="Google Shape;71;p14" descr="genie-austin-19988.jpg"/>
            <p:cNvPicPr preferRelativeResize="0"/>
            <p:nvPr/>
          </p:nvPicPr>
          <p:blipFill rotWithShape="1">
            <a:blip r:embed="rId4">
              <a:alphaModFix/>
            </a:blip>
            <a:srcRect l="-4" t="13654" r="52151" b="13639"/>
            <a:stretch/>
          </p:blipFill>
          <p:spPr>
            <a:xfrm rot="-5400000">
              <a:off x="3392318" y="858600"/>
              <a:ext cx="2359367" cy="3584686"/>
            </a:xfrm>
            <a:prstGeom prst="rect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72" name="Google Shape;72;p14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/>
          <p:nvPr/>
        </p:nvSpPr>
        <p:spPr>
          <a:xfrm rot="237397">
            <a:off x="2473978" y="930624"/>
            <a:ext cx="4196030" cy="328224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 txBox="1"/>
          <p:nvPr/>
        </p:nvSpPr>
        <p:spPr>
          <a:xfrm rot="237763">
            <a:off x="3069920" y="3633532"/>
            <a:ext cx="2818453" cy="557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Lân</a:t>
            </a:r>
            <a:endParaRPr sz="4500"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 rotWithShape="1">
          <a:blip r:embed="rId5">
            <a:alphaModFix/>
          </a:blip>
          <a:srcRect l="1124" r="1114"/>
          <a:stretch/>
        </p:blipFill>
        <p:spPr>
          <a:xfrm rot="309139">
            <a:off x="2985497" y="1162948"/>
            <a:ext cx="3173156" cy="243437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7450" y="4887925"/>
            <a:ext cx="9144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Prepared by My Trang Nguyen	 Vietnamese Cultural Schools Association Inc. Bankstown	2020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6653" y="4497714"/>
            <a:ext cx="41336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hlinkClick r:id="rId6"/>
              </a:rPr>
              <a:t>https://www.stockvault.net/data/2016/09/25/211051/thumb16.jpg</a:t>
            </a:r>
            <a:endParaRPr lang="en-A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5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5"/>
          <p:cNvSpPr/>
          <p:nvPr/>
        </p:nvSpPr>
        <p:spPr>
          <a:xfrm rot="-248076">
            <a:off x="2474018" y="930601"/>
            <a:ext cx="4196111" cy="328230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5"/>
          <p:cNvSpPr txBox="1"/>
          <p:nvPr/>
        </p:nvSpPr>
        <p:spPr>
          <a:xfrm rot="-239480">
            <a:off x="3162624" y="3580008"/>
            <a:ext cx="2818737" cy="557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Cân</a:t>
            </a:r>
            <a:endParaRPr sz="4500"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6" name="Google Shape;86;p15"/>
          <p:cNvPicPr preferRelativeResize="0"/>
          <p:nvPr/>
        </p:nvPicPr>
        <p:blipFill rotWithShape="1">
          <a:blip r:embed="rId4">
            <a:alphaModFix/>
          </a:blip>
          <a:srcRect t="-6276" r="169" b="-3072"/>
          <a:stretch/>
        </p:blipFill>
        <p:spPr>
          <a:xfrm rot="-350966">
            <a:off x="2890976" y="1133689"/>
            <a:ext cx="3362202" cy="2503306"/>
          </a:xfrm>
          <a:prstGeom prst="rect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7" name="Google Shape;87;p15"/>
          <p:cNvSpPr txBox="1"/>
          <p:nvPr/>
        </p:nvSpPr>
        <p:spPr>
          <a:xfrm>
            <a:off x="7450" y="4887925"/>
            <a:ext cx="9144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Prepared by My Trang Nguyen	 Vietnamese Cultural Schools Association Inc. Bankstown	2020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5447" y="4280628"/>
            <a:ext cx="3634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hlinkClick r:id="rId5"/>
              </a:rPr>
              <a:t>https://lh3.ggpht.com/m5PLdEkF1trvuPPGU5fQGE5bFlt3DeF-fMdrzb3zdrkuOosM07lofiaRvOG8aoFUIJCe=w300</a:t>
            </a:r>
            <a:endParaRPr lang="en-A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4C7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16"/>
          <p:cNvGrpSpPr/>
          <p:nvPr/>
        </p:nvGrpSpPr>
        <p:grpSpPr>
          <a:xfrm rot="-248076">
            <a:off x="2474018" y="930601"/>
            <a:ext cx="4196111" cy="3282308"/>
            <a:chOff x="2474075" y="1158675"/>
            <a:chExt cx="4196100" cy="3282300"/>
          </a:xfrm>
        </p:grpSpPr>
        <p:sp>
          <p:nvSpPr>
            <p:cNvPr id="95" name="Google Shape;95;p16"/>
            <p:cNvSpPr/>
            <p:nvPr/>
          </p:nvSpPr>
          <p:spPr>
            <a:xfrm>
              <a:off x="2474075" y="1158675"/>
              <a:ext cx="4196100" cy="32823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6" name="Google Shape;96;p16" descr="genie-austin-19988.jpg"/>
            <p:cNvPicPr preferRelativeResize="0"/>
            <p:nvPr/>
          </p:nvPicPr>
          <p:blipFill rotWithShape="1">
            <a:blip r:embed="rId4">
              <a:alphaModFix/>
            </a:blip>
            <a:srcRect l="-4" t="13654" r="52151" b="13639"/>
            <a:stretch/>
          </p:blipFill>
          <p:spPr>
            <a:xfrm rot="-5400000">
              <a:off x="3392318" y="858600"/>
              <a:ext cx="2359367" cy="3584686"/>
            </a:xfrm>
            <a:prstGeom prst="rect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97" name="Google Shape;97;p16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/>
          <p:nvPr/>
        </p:nvSpPr>
        <p:spPr>
          <a:xfrm rot="237379">
            <a:off x="2473968" y="930608"/>
            <a:ext cx="4195899" cy="32823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6"/>
          <p:cNvSpPr txBox="1"/>
          <p:nvPr/>
        </p:nvSpPr>
        <p:spPr>
          <a:xfrm rot="237680">
            <a:off x="3069963" y="3633497"/>
            <a:ext cx="2818333" cy="557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Phấn</a:t>
            </a:r>
            <a:endParaRPr sz="4500"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0" name="Google Shape;100;p16"/>
          <p:cNvPicPr preferRelativeResize="0"/>
          <p:nvPr/>
        </p:nvPicPr>
        <p:blipFill rotWithShape="1">
          <a:blip r:embed="rId5">
            <a:alphaModFix/>
          </a:blip>
          <a:srcRect l="6619" r="6619"/>
          <a:stretch/>
        </p:blipFill>
        <p:spPr>
          <a:xfrm rot="309142">
            <a:off x="2985497" y="1184799"/>
            <a:ext cx="3173156" cy="243437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/>
        </p:nvSpPr>
        <p:spPr>
          <a:xfrm>
            <a:off x="7450" y="4887925"/>
            <a:ext cx="9144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Prepared by My Trang Nguyen	 Vietnamese Cultural Schools Association Inc. Bankstown	2020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82598" y="4488126"/>
            <a:ext cx="39510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hlinkClick r:id="rId6"/>
              </a:rPr>
              <a:t>https://pixabay.com/photos/chalk-color-to-draw-creativity-4161039/</a:t>
            </a:r>
            <a:endParaRPr lang="en-A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B7E1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7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7"/>
          <p:cNvSpPr/>
          <p:nvPr/>
        </p:nvSpPr>
        <p:spPr>
          <a:xfrm rot="-247956">
            <a:off x="2474046" y="930669"/>
            <a:ext cx="4196210" cy="328244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7"/>
          <p:cNvSpPr txBox="1"/>
          <p:nvPr/>
        </p:nvSpPr>
        <p:spPr>
          <a:xfrm rot="-239480">
            <a:off x="3162624" y="3580008"/>
            <a:ext cx="2818737" cy="557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Sân</a:t>
            </a:r>
            <a:endParaRPr sz="4500"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1" name="Google Shape;111;p17"/>
          <p:cNvPicPr preferRelativeResize="0"/>
          <p:nvPr/>
        </p:nvPicPr>
        <p:blipFill rotWithShape="1">
          <a:blip r:embed="rId4">
            <a:alphaModFix/>
          </a:blip>
          <a:srcRect t="367" b="357"/>
          <a:stretch/>
        </p:blipFill>
        <p:spPr>
          <a:xfrm rot="-350966">
            <a:off x="2890976" y="1133689"/>
            <a:ext cx="3362202" cy="2503306"/>
          </a:xfrm>
          <a:prstGeom prst="rect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2" name="Google Shape;112;p17"/>
          <p:cNvSpPr txBox="1"/>
          <p:nvPr/>
        </p:nvSpPr>
        <p:spPr>
          <a:xfrm>
            <a:off x="7450" y="4887925"/>
            <a:ext cx="9144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Prepared by My Trang Nguyen	 Vietnamese Cultural Schools Association Inc. Bankstown	2020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1226" y="4463846"/>
            <a:ext cx="5793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hlinkClick r:id="rId5"/>
              </a:rPr>
              <a:t>https://www.smartreno.com/blog/wp-content/uploads/2019/05/PastedGraphic-2-copy-440x328.jpg</a:t>
            </a:r>
            <a:endParaRPr lang="en-A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8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8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8"/>
          <p:cNvSpPr/>
          <p:nvPr/>
        </p:nvSpPr>
        <p:spPr>
          <a:xfrm rot="-247956">
            <a:off x="2474046" y="930669"/>
            <a:ext cx="4196210" cy="328244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8"/>
          <p:cNvSpPr txBox="1"/>
          <p:nvPr/>
        </p:nvSpPr>
        <p:spPr>
          <a:xfrm rot="-239480">
            <a:off x="3162624" y="3580008"/>
            <a:ext cx="2818737" cy="557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Nấm</a:t>
            </a:r>
            <a:endParaRPr sz="4500"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 rotWithShape="1">
          <a:blip r:embed="rId4">
            <a:alphaModFix/>
          </a:blip>
          <a:srcRect t="367" b="357"/>
          <a:stretch/>
        </p:blipFill>
        <p:spPr>
          <a:xfrm rot="-350967">
            <a:off x="2886442" y="1140488"/>
            <a:ext cx="3233690" cy="2407625"/>
          </a:xfrm>
          <a:prstGeom prst="rect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3" name="Google Shape;123;p18"/>
          <p:cNvSpPr txBox="1"/>
          <p:nvPr/>
        </p:nvSpPr>
        <p:spPr>
          <a:xfrm>
            <a:off x="7450" y="4887925"/>
            <a:ext cx="9144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Prepared by My Trang Nguyen	 Vietnamese Cultural Schools Association Inc. Bankstown	2020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2174" y="4435175"/>
            <a:ext cx="41147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hlinkClick r:id="rId5"/>
              </a:rPr>
              <a:t>https://www.nps.gov/gate/learn/nature/images/psathyrella_WS.JPG</a:t>
            </a:r>
            <a:endParaRPr lang="en-A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9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9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1" name="Google Shape;13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3538" y="414425"/>
            <a:ext cx="6636927" cy="431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/>
          <p:nvPr/>
        </p:nvSpPr>
        <p:spPr>
          <a:xfrm>
            <a:off x="7450" y="4887925"/>
            <a:ext cx="9144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Prepared by My Trang Nguyen	 Vietnamese Cultural Schools Association Inc. Bankstown	2020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0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0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0" name="Google Shape;14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6724" y="258163"/>
            <a:ext cx="6870549" cy="462717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 txBox="1"/>
          <p:nvPr/>
        </p:nvSpPr>
        <p:spPr>
          <a:xfrm>
            <a:off x="7450" y="4887925"/>
            <a:ext cx="9144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Prepared by My Trang Nguyen	 Vietnamese Cultural Schools Association Inc. Bankstown	2020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1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1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1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9" name="Google Shape;14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1087" y="342575"/>
            <a:ext cx="6541823" cy="445834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 txBox="1"/>
          <p:nvPr/>
        </p:nvSpPr>
        <p:spPr>
          <a:xfrm>
            <a:off x="7450" y="4887925"/>
            <a:ext cx="9144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Prepared by My Trang Nguyen	 Vietnamese Cultural Schools Association Inc. Bankstown	2020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80</Words>
  <Application>Microsoft Office PowerPoint</Application>
  <PresentationFormat>On-screen Show (16:9)</PresentationFormat>
  <Paragraphs>23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Lato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 Denny 1</dc:creator>
  <cp:lastModifiedBy>Mai Denny 1</cp:lastModifiedBy>
  <cp:revision>3</cp:revision>
  <dcterms:modified xsi:type="dcterms:W3CDTF">2020-08-07T14:42:40Z</dcterms:modified>
</cp:coreProperties>
</file>