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Bellota Text Light" panose="020B0604020202020204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Catamaran Thin" panose="020B0604020202020204" charset="0"/>
      <p:bold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copyright-and-legal-inform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265e2383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265e2383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https://www.slidescarnival.com/copyright-and-legal-information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c75157a9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c75157a9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c75157a9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c75157a9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c75157a9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c75157a9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75157a9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75157a9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c75157a9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c75157a9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75157a9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75157a9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terodactyl">
  <p:cSld name="TITLE_ONLY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Stegosaurus">
  <p:cSld name="TITLE_ONLY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_ONLY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_ONLY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59417"/>
          <a:stretch/>
        </p:blipFill>
        <p:spPr>
          <a:xfrm>
            <a:off x="0" y="0"/>
            <a:ext cx="9144000" cy="20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741600" y="741600"/>
            <a:ext cx="38304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None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989708/learn-painit-akhar-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painti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akhar -1</a:t>
            </a:r>
            <a:endParaRPr/>
          </a:p>
        </p:txBody>
      </p:sp>
      <p:sp>
        <p:nvSpPr>
          <p:cNvPr id="113" name="Google Shape;113;p22"/>
          <p:cNvSpPr txBox="1"/>
          <p:nvPr/>
        </p:nvSpPr>
        <p:spPr>
          <a:xfrm>
            <a:off x="6061975" y="4699575"/>
            <a:ext cx="3082200" cy="4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omic Sans MS"/>
                <a:ea typeface="Comic Sans MS"/>
                <a:cs typeface="Comic Sans MS"/>
                <a:sym typeface="Comic Sans MS"/>
              </a:rPr>
              <a:t>Mona Sidhu November 2020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952150" y="84200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and drop to match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880900" y="1369800"/>
            <a:ext cx="7418700" cy="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latin typeface="Bellota Text"/>
                <a:ea typeface="Bellota Text"/>
                <a:cs typeface="Bellota Text"/>
                <a:sym typeface="Bellota Text"/>
              </a:rPr>
              <a:t>ਹ    ਰ    ਗ    ਸ    ਮ    ਕ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1415750" y="2974400"/>
            <a:ext cx="662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138" y="3130200"/>
            <a:ext cx="1065600" cy="9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900" y="3531275"/>
            <a:ext cx="1260275" cy="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 rotWithShape="1">
          <a:blip r:embed="rId5">
            <a:alphaModFix/>
          </a:blip>
          <a:srcRect b="9428"/>
          <a:stretch/>
        </p:blipFill>
        <p:spPr>
          <a:xfrm>
            <a:off x="5856925" y="3289424"/>
            <a:ext cx="1282350" cy="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7538" y="3025625"/>
            <a:ext cx="724800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0802" y="1987294"/>
            <a:ext cx="1823542" cy="6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2400" y="1940013"/>
            <a:ext cx="1282349" cy="119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1082100" y="9199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and drop to match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025" y="2242995"/>
            <a:ext cx="892750" cy="76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888" y="2113600"/>
            <a:ext cx="892750" cy="8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6351" y="2322225"/>
            <a:ext cx="1118574" cy="6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0925" y="3233438"/>
            <a:ext cx="730949" cy="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880900" y="1369800"/>
            <a:ext cx="7418700" cy="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latin typeface="Bellota Text"/>
                <a:ea typeface="Bellota Text"/>
                <a:cs typeface="Bellota Text"/>
                <a:sym typeface="Bellota Text"/>
              </a:rPr>
              <a:t>ਹ    ਰ    ਗ    ਸ    ਮ    ਕ   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5377" y="2322224"/>
            <a:ext cx="861075" cy="8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0775" y="3150912"/>
            <a:ext cx="1348627" cy="8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ctrTitle" idx="4294967295"/>
          </p:nvPr>
        </p:nvSpPr>
        <p:spPr>
          <a:xfrm>
            <a:off x="2038775" y="2040550"/>
            <a:ext cx="5066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 dirty="0">
                <a:solidFill>
                  <a:schemeClr val="hlink"/>
                </a:solidFill>
                <a:hlinkClick r:id="rId3"/>
              </a:rPr>
              <a:t>Test!!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4572832" y="511383"/>
            <a:ext cx="1475763" cy="149541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3" name="Google Shape;213;p33"/>
          <p:cNvSpPr/>
          <p:nvPr/>
        </p:nvSpPr>
        <p:spPr>
          <a:xfrm rot="1473017">
            <a:off x="3231052" y="1258034"/>
            <a:ext cx="862799" cy="84047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4287407" y="368475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5" name="Google Shape;215;p33"/>
          <p:cNvSpPr/>
          <p:nvPr/>
        </p:nvSpPr>
        <p:spPr>
          <a:xfrm rot="2487103">
            <a:off x="4044483" y="2034063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1302850" y="84200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these letters 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642150" y="1290900"/>
            <a:ext cx="715200" cy="27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ਹ </a:t>
            </a: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ਰ </a:t>
            </a: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ਗ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ਸ 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00"/>
                </a:solidFill>
                <a:latin typeface="Bellota Text"/>
                <a:ea typeface="Bellota Text"/>
                <a:cs typeface="Bellota Text"/>
                <a:sym typeface="Bellota Text"/>
              </a:rPr>
              <a:t>ਮ</a:t>
            </a:r>
            <a:endParaRPr sz="2300" b="1">
              <a:solidFill>
                <a:srgbClr val="000000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2238025" y="1662550"/>
            <a:ext cx="2229900" cy="14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ਹ</a:t>
            </a:r>
            <a:endParaRPr sz="10000">
              <a:solidFill>
                <a:srgbClr val="6AA84F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Ha-ha </a:t>
            </a:r>
            <a:endParaRPr sz="3000"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350" y="1817825"/>
            <a:ext cx="2229900" cy="20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525" y="863100"/>
            <a:ext cx="1047674" cy="139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Raa-ra</a:t>
            </a:r>
            <a:endParaRPr sz="30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2026225" y="1680600"/>
            <a:ext cx="1992900" cy="24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0" b="1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ਰ</a:t>
            </a:r>
            <a:endParaRPr sz="10000">
              <a:solidFill>
                <a:srgbClr val="4A86E8"/>
              </a:solidFill>
            </a:endParaRPr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675" y="933550"/>
            <a:ext cx="2457175" cy="1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557" y="2321450"/>
            <a:ext cx="1917743" cy="15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Gug-ga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2039225" y="1810425"/>
            <a:ext cx="1863000" cy="187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ਗ</a:t>
            </a:r>
            <a:endParaRPr sz="10000">
              <a:solidFill>
                <a:srgbClr val="E69138"/>
              </a:solidFill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550" y="928600"/>
            <a:ext cx="1863000" cy="18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550" y="1940625"/>
            <a:ext cx="2289005" cy="204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Sus-sa 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1966950" y="1700100"/>
            <a:ext cx="2330700" cy="23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0" b="1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ਸ</a:t>
            </a:r>
            <a:endParaRPr sz="10000">
              <a:solidFill>
                <a:srgbClr val="FF9900"/>
              </a:solidFill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100" y="922525"/>
            <a:ext cx="1858025" cy="18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3725" y="2517525"/>
            <a:ext cx="3097898" cy="16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Mumma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1630100" y="1808025"/>
            <a:ext cx="1623600" cy="18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rgbClr val="45818E"/>
                </a:solidFill>
                <a:latin typeface="Bellota Text"/>
                <a:ea typeface="Bellota Text"/>
                <a:cs typeface="Bellota Text"/>
                <a:sym typeface="Bellota Text"/>
              </a:rPr>
              <a:t>ਮ</a:t>
            </a:r>
            <a:endParaRPr sz="10000">
              <a:solidFill>
                <a:srgbClr val="45818E"/>
              </a:solidFill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b="9428"/>
          <a:stretch/>
        </p:blipFill>
        <p:spPr>
          <a:xfrm>
            <a:off x="5769925" y="747376"/>
            <a:ext cx="2593200" cy="13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350" y="2074925"/>
            <a:ext cx="2738237" cy="208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Kakka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1938550" y="1808750"/>
            <a:ext cx="1441800" cy="12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ਕ</a:t>
            </a:r>
            <a:endParaRPr sz="9000">
              <a:solidFill>
                <a:schemeClr val="accent6"/>
              </a:solidFill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400" y="996900"/>
            <a:ext cx="2307926" cy="15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9950" y="2035650"/>
            <a:ext cx="1893326" cy="175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ctrTitle"/>
          </p:nvPr>
        </p:nvSpPr>
        <p:spPr>
          <a:xfrm>
            <a:off x="1987250" y="1583350"/>
            <a:ext cx="5229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Match it!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Catamaran Thin</vt:lpstr>
      <vt:lpstr>Catamaran</vt:lpstr>
      <vt:lpstr>Comic Sans MS</vt:lpstr>
      <vt:lpstr>Bellota Text Light</vt:lpstr>
      <vt:lpstr>Bellota Text</vt:lpstr>
      <vt:lpstr>Arial</vt:lpstr>
      <vt:lpstr>Bagot template</vt:lpstr>
      <vt:lpstr>Learn painti akhar -1</vt:lpstr>
      <vt:lpstr>Read these letters </vt:lpstr>
      <vt:lpstr>Ha-ha </vt:lpstr>
      <vt:lpstr>Raa-ra</vt:lpstr>
      <vt:lpstr>Gug-ga </vt:lpstr>
      <vt:lpstr>Sus-sa </vt:lpstr>
      <vt:lpstr>Mumma</vt:lpstr>
      <vt:lpstr>Kakka</vt:lpstr>
      <vt:lpstr> Match it!</vt:lpstr>
      <vt:lpstr>Drag and drop to match</vt:lpstr>
      <vt:lpstr>Drag and drop to match</vt:lpstr>
      <vt:lpstr>Test!!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painti akhar -1</dc:title>
  <cp:lastModifiedBy>Revesby Punjabi School</cp:lastModifiedBy>
  <cp:revision>1</cp:revision>
  <dcterms:modified xsi:type="dcterms:W3CDTF">2020-11-22T02:18:54Z</dcterms:modified>
</cp:coreProperties>
</file>