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A57"/>
    <a:srgbClr val="C7C9B4"/>
    <a:srgbClr val="B0B19F"/>
    <a:srgbClr val="9A9E8B"/>
    <a:srgbClr val="9790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425C1-A125-42CD-9C7C-4BE89D9AA2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1AB88D-770D-46DF-847D-6C472739A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C2C8A-0317-4A44-A9D0-E5AF397AF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4FBE-C150-4102-B106-E8DFDE0C2C4E}" type="datetimeFigureOut">
              <a:rPr lang="en-AU" smtClean="0"/>
              <a:t>23/08/2021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285B3-B897-4817-AE89-9B7B55BD7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AA17E-4EAE-43E7-96FC-ED40E57AA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0D30-5066-4C2C-B7CE-F10214E988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6165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7B66A-8803-4C19-B056-46789EF46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262E3F-04B4-40F8-A416-26E66F766E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43010-E72E-421E-B9BB-7C8135F79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4FBE-C150-4102-B106-E8DFDE0C2C4E}" type="datetimeFigureOut">
              <a:rPr lang="en-AU" smtClean="0"/>
              <a:t>23/08/2021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A8A17-AAA0-4D1C-9C8D-A41BEC3B6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DB622-08B0-4374-AAD9-B35D28B63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0D30-5066-4C2C-B7CE-F10214E988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2002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BF7673-21A4-46E2-AEB4-D7C3005591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2C8C78-5C61-480A-AA91-2CCB976A8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DF99-53B0-44D5-AB45-E3632FF69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4FBE-C150-4102-B106-E8DFDE0C2C4E}" type="datetimeFigureOut">
              <a:rPr lang="en-AU" smtClean="0"/>
              <a:t>23/08/2021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2107D-4038-4C5C-9C9D-719A5F88F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D99DE-374D-43DD-9B03-A763F5302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0D30-5066-4C2C-B7CE-F10214E988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035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7BC0B-F6E2-42AF-AD80-D68A8E884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17C84-9645-4FE3-9D2B-C54AB17A8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26262-C9E3-4B5C-8B94-10E86E480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4FBE-C150-4102-B106-E8DFDE0C2C4E}" type="datetimeFigureOut">
              <a:rPr lang="en-AU" smtClean="0"/>
              <a:t>23/08/2021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41718-ECBA-4F56-8880-6258DDE02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E5CA7-6564-4AB2-B622-888707CCD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0D30-5066-4C2C-B7CE-F10214E988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9921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CFBC2-35C8-4E9E-BE28-1714D1E5C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A4B742-7D3B-4782-AB51-06D717D19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FA381-48FB-46E0-8088-78D5C28C2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4FBE-C150-4102-B106-E8DFDE0C2C4E}" type="datetimeFigureOut">
              <a:rPr lang="en-AU" smtClean="0"/>
              <a:t>23/08/2021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B39D9-1786-42F3-A1BF-C8CF53D47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85930-8691-40EE-95C6-426740BBC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0D30-5066-4C2C-B7CE-F10214E988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8107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0F9D4-10F6-4D3A-BFAB-F85BCB1F1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124E3-1B97-4981-974E-9F4B529BFF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C9C8FB-C75C-4C57-B94C-3D4332349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45A55A-1997-4894-B2BF-03495F9C3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4FBE-C150-4102-B106-E8DFDE0C2C4E}" type="datetimeFigureOut">
              <a:rPr lang="en-AU" smtClean="0"/>
              <a:t>23/08/2021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0B955-AAA4-46A6-9441-1D083F729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134C18-202F-401E-95A0-4A9355A0C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0D30-5066-4C2C-B7CE-F10214E988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2123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CF156-AF7D-443D-8A1E-C704D3756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71A988-035D-458C-8878-48C8E1873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E09B42-602D-4F35-94FB-558140C2F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E807E7-5DBA-4C48-8A45-BEA91DBA1D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B91996-75ED-40E3-9CB1-58FC465036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38E344-3339-470E-A583-9B1B488BB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4FBE-C150-4102-B106-E8DFDE0C2C4E}" type="datetimeFigureOut">
              <a:rPr lang="en-AU" smtClean="0"/>
              <a:t>23/08/2021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39C318-2069-42E0-9DB3-206D56997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7FC2C1-674D-47CB-B1DB-6EE94BF25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0D30-5066-4C2C-B7CE-F10214E988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00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6378A-EDC7-40FB-B249-A283B05E7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DEDA51-E139-4956-AF4C-B8D55B91C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4FBE-C150-4102-B106-E8DFDE0C2C4E}" type="datetimeFigureOut">
              <a:rPr lang="en-AU" smtClean="0"/>
              <a:t>23/08/2021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817FAB-0C8D-4AAC-8645-CA52B538B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3A7F17-59DE-4B53-9A70-23A98AECA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0D30-5066-4C2C-B7CE-F10214E988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0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251954-4E2E-4FA5-AA55-3FCD7E5AD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4FBE-C150-4102-B106-E8DFDE0C2C4E}" type="datetimeFigureOut">
              <a:rPr lang="en-AU" smtClean="0"/>
              <a:t>23/08/2021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FD64B8-D5C4-4D6A-A265-113B67061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930670-C480-49D9-9DC5-076B83F43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0D30-5066-4C2C-B7CE-F10214E988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589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15FE5-7D7E-4CCF-A4A4-97797A242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319FE-1FD1-4B2E-9E53-BBAF3D5D5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B9C763-AF20-4486-9B4C-0AB3ED43FA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3A53BE-98C1-4CB3-BBF8-61236463A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4FBE-C150-4102-B106-E8DFDE0C2C4E}" type="datetimeFigureOut">
              <a:rPr lang="en-AU" smtClean="0"/>
              <a:t>23/08/2021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8095C8-667B-4BDD-A37E-7F9C157BA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68BBF5-BE0D-4FBD-9DC9-36E0F99A1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0D30-5066-4C2C-B7CE-F10214E988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667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E61E2-089E-45A6-816C-0534D578B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631368-8D2A-481D-AFE2-46AC75FCC3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D1B650-6D87-4808-908C-205C19BC84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EE4951-B477-4CF7-9A14-CFF69EB51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94FBE-C150-4102-B106-E8DFDE0C2C4E}" type="datetimeFigureOut">
              <a:rPr lang="en-AU" smtClean="0"/>
              <a:t>23/08/2021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FB733E-5EDD-4683-BF3F-15E970F37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3692B8-0D82-4437-8B76-2A0810B5E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80D30-5066-4C2C-B7CE-F10214E988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623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1FD237-4732-49C4-B492-0C885725D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B13E1-BD5A-4004-A892-CBD77EC59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3988D-105F-469A-A3EF-1211087661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94FBE-C150-4102-B106-E8DFDE0C2C4E}" type="datetimeFigureOut">
              <a:rPr lang="en-AU" smtClean="0"/>
              <a:t>23/08/2021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0F728-8B56-4A53-86A5-F24CBDF43B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542CD-5AED-4278-9AC4-CDC871FD89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80D30-5066-4C2C-B7CE-F10214E988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8757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file/d/1XWTpx080EJBZXPGpHRhhR2ZlcLh8p-Dy/vie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resource/19829618/%ce%bc%ce%ac%ce%bd%cf%84%ce%b5%cf%88%ce%b5-%cf%80%ce%bf%ce%b9%ce%bf%cf%82-%cf%80%ce%b1%ce%b9%cf%87%ce%bd%ce%af%ce%b4%ce%b9-%ce%b5%cf%81%cf%89%cf%84%ce%ae%cf%83%ce%b5%cf%89%ce%b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G"/><Relationship Id="rId18" Type="http://schemas.openxmlformats.org/officeDocument/2006/relationships/image" Target="../media/image17.JPG"/><Relationship Id="rId3" Type="http://schemas.openxmlformats.org/officeDocument/2006/relationships/image" Target="../media/image2.JPG"/><Relationship Id="rId21" Type="http://schemas.openxmlformats.org/officeDocument/2006/relationships/image" Target="../media/image20.JPG"/><Relationship Id="rId7" Type="http://schemas.openxmlformats.org/officeDocument/2006/relationships/image" Target="../media/image6.JPG"/><Relationship Id="rId12" Type="http://schemas.openxmlformats.org/officeDocument/2006/relationships/image" Target="../media/image11.JPG"/><Relationship Id="rId17" Type="http://schemas.openxmlformats.org/officeDocument/2006/relationships/image" Target="../media/image16.JPG"/><Relationship Id="rId25" Type="http://schemas.openxmlformats.org/officeDocument/2006/relationships/image" Target="../media/image24.JPG"/><Relationship Id="rId2" Type="http://schemas.openxmlformats.org/officeDocument/2006/relationships/image" Target="../media/image1.JPG"/><Relationship Id="rId16" Type="http://schemas.openxmlformats.org/officeDocument/2006/relationships/image" Target="../media/image15.JPG"/><Relationship Id="rId20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24" Type="http://schemas.openxmlformats.org/officeDocument/2006/relationships/image" Target="../media/image23.JPG"/><Relationship Id="rId5" Type="http://schemas.openxmlformats.org/officeDocument/2006/relationships/image" Target="../media/image4.JPG"/><Relationship Id="rId15" Type="http://schemas.openxmlformats.org/officeDocument/2006/relationships/image" Target="../media/image14.JPG"/><Relationship Id="rId23" Type="http://schemas.openxmlformats.org/officeDocument/2006/relationships/image" Target="../media/image22.JPG"/><Relationship Id="rId10" Type="http://schemas.openxmlformats.org/officeDocument/2006/relationships/image" Target="../media/image9.JPG"/><Relationship Id="rId19" Type="http://schemas.openxmlformats.org/officeDocument/2006/relationships/image" Target="../media/image18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G"/><Relationship Id="rId22" Type="http://schemas.openxmlformats.org/officeDocument/2006/relationships/image" Target="../media/image21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G"/><Relationship Id="rId13" Type="http://schemas.openxmlformats.org/officeDocument/2006/relationships/image" Target="../media/image36.JPG"/><Relationship Id="rId18" Type="http://schemas.openxmlformats.org/officeDocument/2006/relationships/image" Target="../media/image41.JPG"/><Relationship Id="rId3" Type="http://schemas.openxmlformats.org/officeDocument/2006/relationships/image" Target="../media/image26.JPG"/><Relationship Id="rId21" Type="http://schemas.openxmlformats.org/officeDocument/2006/relationships/image" Target="../media/image44.JPG"/><Relationship Id="rId7" Type="http://schemas.openxmlformats.org/officeDocument/2006/relationships/image" Target="../media/image30.JPG"/><Relationship Id="rId12" Type="http://schemas.openxmlformats.org/officeDocument/2006/relationships/image" Target="../media/image35.JPG"/><Relationship Id="rId17" Type="http://schemas.openxmlformats.org/officeDocument/2006/relationships/image" Target="../media/image40.JPG"/><Relationship Id="rId25" Type="http://schemas.openxmlformats.org/officeDocument/2006/relationships/image" Target="../media/image48.JPG"/><Relationship Id="rId2" Type="http://schemas.openxmlformats.org/officeDocument/2006/relationships/image" Target="../media/image25.JPG"/><Relationship Id="rId16" Type="http://schemas.openxmlformats.org/officeDocument/2006/relationships/image" Target="../media/image39.JPG"/><Relationship Id="rId20" Type="http://schemas.openxmlformats.org/officeDocument/2006/relationships/image" Target="../media/image4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G"/><Relationship Id="rId11" Type="http://schemas.openxmlformats.org/officeDocument/2006/relationships/image" Target="../media/image34.JPG"/><Relationship Id="rId24" Type="http://schemas.openxmlformats.org/officeDocument/2006/relationships/image" Target="../media/image47.JPG"/><Relationship Id="rId5" Type="http://schemas.openxmlformats.org/officeDocument/2006/relationships/image" Target="../media/image28.JPG"/><Relationship Id="rId15" Type="http://schemas.openxmlformats.org/officeDocument/2006/relationships/image" Target="../media/image38.JPG"/><Relationship Id="rId23" Type="http://schemas.openxmlformats.org/officeDocument/2006/relationships/image" Target="../media/image46.JPG"/><Relationship Id="rId10" Type="http://schemas.openxmlformats.org/officeDocument/2006/relationships/image" Target="../media/image33.JPG"/><Relationship Id="rId19" Type="http://schemas.openxmlformats.org/officeDocument/2006/relationships/image" Target="../media/image42.JPG"/><Relationship Id="rId4" Type="http://schemas.openxmlformats.org/officeDocument/2006/relationships/image" Target="../media/image27.JPG"/><Relationship Id="rId9" Type="http://schemas.openxmlformats.org/officeDocument/2006/relationships/image" Target="../media/image32.JPG"/><Relationship Id="rId14" Type="http://schemas.openxmlformats.org/officeDocument/2006/relationships/image" Target="../media/image37.JPG"/><Relationship Id="rId22" Type="http://schemas.openxmlformats.org/officeDocument/2006/relationships/image" Target="../media/image4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F5557-FF8F-44F0-85B3-434B5B80D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/>
              <a:t>Μάντεψε ποιος;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6335A-917C-4F61-B894-7B4D057F0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  <a:p>
            <a:r>
              <a:rPr lang="el-GR" dirty="0"/>
              <a:t>Βίντεο παρουσίασης και ανάλυσης της διδακτικής ιδέας που βασίζεται στο παιχνίδι </a:t>
            </a:r>
            <a:r>
              <a:rPr lang="el-GR" i="1" dirty="0"/>
              <a:t>Μάντεψε ποιος;</a:t>
            </a:r>
          </a:p>
          <a:p>
            <a:pPr marL="0" indent="0">
              <a:buNone/>
            </a:pPr>
            <a:r>
              <a:rPr lang="el-GR" i="1" dirty="0"/>
              <a:t>   </a:t>
            </a:r>
            <a:r>
              <a:rPr lang="en-AU" i="1" dirty="0">
                <a:hlinkClick r:id="rId2"/>
              </a:rPr>
              <a:t>https://drive.google.com/file/d/1XWTpx080EJBZXPGpHRhhR2ZlcLh8p-Dy/view</a:t>
            </a:r>
            <a:endParaRPr lang="el-GR" i="1" dirty="0"/>
          </a:p>
          <a:p>
            <a:pPr marL="0" indent="0">
              <a:buNone/>
            </a:pPr>
            <a:endParaRPr lang="el-GR" i="1" dirty="0"/>
          </a:p>
        </p:txBody>
      </p:sp>
    </p:spTree>
    <p:extLst>
      <p:ext uri="{BB962C8B-B14F-4D97-AF65-F5344CB8AC3E}">
        <p14:creationId xmlns:p14="http://schemas.microsoft.com/office/powerpoint/2010/main" val="2293439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DA979-3497-4AF4-BF1D-5E05FA572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301"/>
          </a:xfrm>
        </p:spPr>
        <p:txBody>
          <a:bodyPr/>
          <a:lstStyle/>
          <a:p>
            <a:r>
              <a:rPr lang="el-GR" b="1" i="1" dirty="0"/>
              <a:t>Μάντεψε ποιος;</a:t>
            </a:r>
            <a:endParaRPr lang="en-AU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9122B-FC69-446D-87B3-9E0FB3898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b="1" i="1" dirty="0" err="1">
                <a:solidFill>
                  <a:srgbClr val="000000"/>
                </a:solidFill>
              </a:rPr>
              <a:t>Wordwall</a:t>
            </a:r>
            <a:r>
              <a:rPr lang="en-AU" sz="2400" b="1" i="1" dirty="0">
                <a:solidFill>
                  <a:srgbClr val="000000"/>
                </a:solidFill>
              </a:rPr>
              <a:t> game: </a:t>
            </a:r>
            <a:r>
              <a:rPr lang="el-GR" sz="2400" b="1" i="1" dirty="0">
                <a:solidFill>
                  <a:srgbClr val="000000"/>
                </a:solidFill>
                <a:effectLst/>
              </a:rPr>
              <a:t>Μάντεψε ποιος; Παιχνίδι ερωτήσεων</a:t>
            </a:r>
            <a:endParaRPr lang="en-AU" sz="2400" i="1" dirty="0">
              <a:hlinkClick r:id="rId2"/>
            </a:endParaRPr>
          </a:p>
          <a:p>
            <a:pPr marL="0" indent="0">
              <a:buNone/>
            </a:pPr>
            <a:r>
              <a:rPr lang="en-AU" sz="2000" dirty="0">
                <a:hlinkClick r:id="rId2"/>
              </a:rPr>
              <a:t>https://wordwall.net/resource/19829618/%ce%bc%ce%ac%ce%bd%cf%84%ce%b5%cf%88%ce%b5-%cf%80%ce%bf%ce%b9%ce%bf%cf%82-%cf%80%ce%b1%ce%b9%cf%87%ce%bd%ce%af%ce%b4%ce%b9-%ce%b5%cf%81%cf%89%cf%84%ce%ae%cf%83%ce%b5%cf%89%ce%bd</a:t>
            </a:r>
            <a:endParaRPr lang="en-AU" sz="2000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sz="2400" b="1" i="1" dirty="0"/>
              <a:t>Οδηγίες</a:t>
            </a:r>
            <a:r>
              <a:rPr lang="el-GR" dirty="0"/>
              <a:t>: </a:t>
            </a:r>
            <a:r>
              <a:rPr lang="el-GR" sz="2200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Το παιχνίδι στο </a:t>
            </a:r>
            <a:r>
              <a:rPr lang="en-AU" sz="2200" dirty="0">
                <a:solidFill>
                  <a:srgbClr val="201F1E"/>
                </a:solidFill>
                <a:latin typeface="Segoe UI" panose="020B0502040204020203" pitchFamily="34" charset="0"/>
              </a:rPr>
              <a:t>W</a:t>
            </a:r>
            <a:r>
              <a:rPr lang="el-GR" sz="2200" b="0" i="0" dirty="0" err="1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ordwall</a:t>
            </a:r>
            <a:r>
              <a:rPr lang="el-GR" sz="2200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 είναι ανοιχτό και διαθέσιμο σε όλους. Είναι φτιαγμένο σε </a:t>
            </a:r>
            <a:r>
              <a:rPr lang="el-GR" sz="2200" b="0" i="0" dirty="0" err="1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flip</a:t>
            </a:r>
            <a:r>
              <a:rPr lang="el-GR" sz="2200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l-GR" sz="2200" b="0" i="0" dirty="0" err="1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tiles</a:t>
            </a:r>
            <a:r>
              <a:rPr lang="el-GR" sz="2200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 εκδοχή η οποία δεν είναι διαθέσιμη στο </a:t>
            </a:r>
            <a:r>
              <a:rPr lang="en-AU" sz="2200" dirty="0">
                <a:solidFill>
                  <a:srgbClr val="201F1E"/>
                </a:solidFill>
                <a:latin typeface="Segoe UI" panose="020B0502040204020203" pitchFamily="34" charset="0"/>
              </a:rPr>
              <a:t>W</a:t>
            </a:r>
            <a:r>
              <a:rPr lang="el-GR" sz="2200" b="0" i="0" dirty="0" err="1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ordwall</a:t>
            </a:r>
            <a:r>
              <a:rPr lang="el-GR" sz="2200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n-AU" sz="2200" dirty="0">
                <a:solidFill>
                  <a:srgbClr val="201F1E"/>
                </a:solidFill>
                <a:latin typeface="Segoe UI" panose="020B0502040204020203" pitchFamily="34" charset="0"/>
              </a:rPr>
              <a:t>Ba</a:t>
            </a:r>
            <a:r>
              <a:rPr lang="el-GR" sz="2200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sic ή </a:t>
            </a:r>
            <a:r>
              <a:rPr lang="en-AU" sz="2200" dirty="0">
                <a:solidFill>
                  <a:srgbClr val="201F1E"/>
                </a:solidFill>
                <a:latin typeface="Segoe UI" panose="020B0502040204020203" pitchFamily="34" charset="0"/>
              </a:rPr>
              <a:t>W</a:t>
            </a:r>
            <a:r>
              <a:rPr lang="el-GR" sz="2200" b="0" i="0" dirty="0" err="1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ordwall</a:t>
            </a:r>
            <a:r>
              <a:rPr lang="el-GR" sz="2200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n-AU" sz="2200" dirty="0">
                <a:solidFill>
                  <a:srgbClr val="201F1E"/>
                </a:solidFill>
                <a:latin typeface="Segoe UI" panose="020B0502040204020203" pitchFamily="34" charset="0"/>
              </a:rPr>
              <a:t>S</a:t>
            </a:r>
            <a:r>
              <a:rPr lang="el-GR" sz="2200" b="0" i="0" dirty="0" err="1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tandard</a:t>
            </a:r>
            <a:r>
              <a:rPr lang="el-GR" sz="2200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 αλλά μόνο στο </a:t>
            </a:r>
            <a:r>
              <a:rPr lang="en-AU" sz="2200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W</a:t>
            </a:r>
            <a:r>
              <a:rPr lang="el-GR" sz="2200" b="0" i="0" dirty="0" err="1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ord</a:t>
            </a:r>
            <a:r>
              <a:rPr lang="en-AU" sz="2200" dirty="0">
                <a:solidFill>
                  <a:srgbClr val="201F1E"/>
                </a:solidFill>
                <a:latin typeface="Segoe UI" panose="020B0502040204020203" pitchFamily="34" charset="0"/>
              </a:rPr>
              <a:t>w</a:t>
            </a:r>
            <a:r>
              <a:rPr lang="el-GR" sz="2200" b="0" i="0" dirty="0" err="1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all</a:t>
            </a:r>
            <a:r>
              <a:rPr lang="el-GR" sz="2200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l-GR" sz="2200" b="0" i="0" dirty="0" err="1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Pro</a:t>
            </a:r>
            <a:r>
              <a:rPr lang="el-GR" sz="2200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. </a:t>
            </a:r>
            <a:r>
              <a:rPr lang="el-GR" sz="2200" b="0" i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Για τον λόγο αυτόν </a:t>
            </a:r>
            <a:r>
              <a:rPr lang="el-GR" sz="2200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όσοι το χρησιμοποιήσουν δεν μπορούν να το επεξεργαστούν εκτός κι αν έχουν το </a:t>
            </a:r>
            <a:r>
              <a:rPr lang="en-AU" sz="2200" dirty="0">
                <a:solidFill>
                  <a:srgbClr val="201F1E"/>
                </a:solidFill>
                <a:latin typeface="Segoe UI" panose="020B0502040204020203" pitchFamily="34" charset="0"/>
              </a:rPr>
              <a:t>P</a:t>
            </a:r>
            <a:r>
              <a:rPr lang="el-GR" sz="2200" b="0" i="0" dirty="0" err="1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ro</a:t>
            </a:r>
            <a:r>
              <a:rPr lang="el-GR" sz="2200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, ωστόσο μπορούν να το συμπεριλάβουν στις δικές τους δραστηριότητες αρκεί να το κάνουν </a:t>
            </a:r>
            <a:r>
              <a:rPr lang="el-GR" sz="2200" b="0" i="0" dirty="0" err="1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bookmark</a:t>
            </a:r>
            <a:r>
              <a:rPr lang="el-GR" sz="2200" b="0" i="0" dirty="0">
                <a:solidFill>
                  <a:srgbClr val="201F1E"/>
                </a:solidFill>
                <a:effectLst/>
                <a:latin typeface="Segoe UI" panose="020B0502040204020203" pitchFamily="34" charset="0"/>
              </a:rPr>
              <a:t>. </a:t>
            </a:r>
            <a:endParaRPr lang="en-AU" sz="2200" dirty="0"/>
          </a:p>
        </p:txBody>
      </p:sp>
    </p:spTree>
    <p:extLst>
      <p:ext uri="{BB962C8B-B14F-4D97-AF65-F5344CB8AC3E}">
        <p14:creationId xmlns:p14="http://schemas.microsoft.com/office/powerpoint/2010/main" val="2579399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3F94846-1DAB-4BA9-B4E2-ED6467917494}"/>
              </a:ext>
            </a:extLst>
          </p:cNvPr>
          <p:cNvGrpSpPr/>
          <p:nvPr/>
        </p:nvGrpSpPr>
        <p:grpSpPr>
          <a:xfrm>
            <a:off x="11935" y="-10633"/>
            <a:ext cx="1392382" cy="2173357"/>
            <a:chOff x="-8125" y="-20745"/>
            <a:chExt cx="1392382" cy="2173357"/>
          </a:xfrm>
        </p:grpSpPr>
        <p:pic>
          <p:nvPicPr>
            <p:cNvPr id="3" name="Picture 2" descr="A picture containing text, mug&#10;&#10;Description automatically generated">
              <a:extLst>
                <a:ext uri="{FF2B5EF4-FFF2-40B4-BE49-F238E27FC236}">
                  <a16:creationId xmlns:a16="http://schemas.microsoft.com/office/drawing/2014/main" id="{C1FA45C3-0AAF-4F79-A9FB-A7C6B2C5D4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221" y="-20745"/>
              <a:ext cx="1391478" cy="2173357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345E44D3-E8BE-4BAF-A750-5E5A7AFB85B3}"/>
                </a:ext>
              </a:extLst>
            </p:cNvPr>
            <p:cNvSpPr txBox="1"/>
            <p:nvPr/>
          </p:nvSpPr>
          <p:spPr>
            <a:xfrm>
              <a:off x="-8125" y="1734466"/>
              <a:ext cx="1391478" cy="369332"/>
            </a:xfrm>
            <a:prstGeom prst="rect">
              <a:avLst/>
            </a:prstGeom>
            <a:gradFill flip="none" rotWithShape="1">
              <a:gsLst>
                <a:gs pos="0">
                  <a:srgbClr val="C7C9B4">
                    <a:shade val="30000"/>
                    <a:satMod val="115000"/>
                  </a:srgbClr>
                </a:gs>
                <a:gs pos="50000">
                  <a:srgbClr val="C7C9B4">
                    <a:shade val="67500"/>
                    <a:satMod val="115000"/>
                  </a:srgbClr>
                </a:gs>
                <a:gs pos="100000">
                  <a:srgbClr val="C7C9B4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Τάσος</a:t>
              </a:r>
              <a:endParaRPr lang="en-AU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8C32A67-4954-4D5C-936C-41729C36B7ED}"/>
              </a:ext>
            </a:extLst>
          </p:cNvPr>
          <p:cNvGrpSpPr/>
          <p:nvPr/>
        </p:nvGrpSpPr>
        <p:grpSpPr>
          <a:xfrm>
            <a:off x="1457739" y="-10633"/>
            <a:ext cx="1417156" cy="2194624"/>
            <a:chOff x="1457739" y="-10633"/>
            <a:chExt cx="1391478" cy="2173357"/>
          </a:xfrm>
        </p:grpSpPr>
        <p:pic>
          <p:nvPicPr>
            <p:cNvPr id="24" name="Picture 23" descr="A close up of a doll&#10;&#10;Description automatically generated with medium confidence">
              <a:extLst>
                <a:ext uri="{FF2B5EF4-FFF2-40B4-BE49-F238E27FC236}">
                  <a16:creationId xmlns:a16="http://schemas.microsoft.com/office/drawing/2014/main" id="{3C9EBDA5-C6B3-44F2-AC0B-023AA5E3AB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7739" y="-10633"/>
              <a:ext cx="1391478" cy="2173357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B635E1A-B7D7-4C36-9DCA-8FC096A00040}"/>
                </a:ext>
              </a:extLst>
            </p:cNvPr>
            <p:cNvSpPr txBox="1"/>
            <p:nvPr/>
          </p:nvSpPr>
          <p:spPr>
            <a:xfrm>
              <a:off x="1457739" y="1701211"/>
              <a:ext cx="1391478" cy="369332"/>
            </a:xfrm>
            <a:prstGeom prst="rect">
              <a:avLst/>
            </a:prstGeom>
            <a:gradFill flip="none" rotWithShape="1">
              <a:gsLst>
                <a:gs pos="0">
                  <a:srgbClr val="C7C9B4">
                    <a:shade val="30000"/>
                    <a:satMod val="115000"/>
                  </a:srgbClr>
                </a:gs>
                <a:gs pos="50000">
                  <a:srgbClr val="C7C9B4">
                    <a:shade val="67500"/>
                    <a:satMod val="115000"/>
                  </a:srgbClr>
                </a:gs>
                <a:gs pos="100000">
                  <a:srgbClr val="C7C9B4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Άννα</a:t>
              </a:r>
              <a:endParaRPr lang="en-AU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CE7FD4C-3C23-4205-AA81-48EDAD9B9010}"/>
              </a:ext>
            </a:extLst>
          </p:cNvPr>
          <p:cNvGrpSpPr/>
          <p:nvPr/>
        </p:nvGrpSpPr>
        <p:grpSpPr>
          <a:xfrm>
            <a:off x="2949206" y="-10633"/>
            <a:ext cx="1391478" cy="2183990"/>
            <a:chOff x="2949206" y="-10633"/>
            <a:chExt cx="1391478" cy="2183990"/>
          </a:xfrm>
        </p:grpSpPr>
        <p:pic>
          <p:nvPicPr>
            <p:cNvPr id="28" name="Picture 27" descr="A close up of a person&#10;&#10;Description automatically generated with medium confidence">
              <a:extLst>
                <a:ext uri="{FF2B5EF4-FFF2-40B4-BE49-F238E27FC236}">
                  <a16:creationId xmlns:a16="http://schemas.microsoft.com/office/drawing/2014/main" id="{EBBA0920-864F-4C35-8E4C-19278363E37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49206" y="-10633"/>
              <a:ext cx="1391478" cy="2183990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5312D4E-D11F-4408-A53E-718D34B723AF}"/>
                </a:ext>
              </a:extLst>
            </p:cNvPr>
            <p:cNvSpPr txBox="1"/>
            <p:nvPr/>
          </p:nvSpPr>
          <p:spPr>
            <a:xfrm>
              <a:off x="2959839" y="1701211"/>
              <a:ext cx="1357749" cy="369332"/>
            </a:xfrm>
            <a:prstGeom prst="rect">
              <a:avLst/>
            </a:prstGeom>
            <a:gradFill flip="none" rotWithShape="1">
              <a:gsLst>
                <a:gs pos="0">
                  <a:srgbClr val="C7C9B4">
                    <a:shade val="30000"/>
                    <a:satMod val="115000"/>
                  </a:srgbClr>
                </a:gs>
                <a:gs pos="50000">
                  <a:srgbClr val="C7C9B4">
                    <a:shade val="67500"/>
                    <a:satMod val="115000"/>
                  </a:srgbClr>
                </a:gs>
                <a:gs pos="100000">
                  <a:srgbClr val="C7C9B4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Κώστας</a:t>
              </a:r>
              <a:endParaRPr lang="en-AU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7E6F7C50-9933-45BE-991F-38974DBDDEE2}"/>
              </a:ext>
            </a:extLst>
          </p:cNvPr>
          <p:cNvGrpSpPr/>
          <p:nvPr/>
        </p:nvGrpSpPr>
        <p:grpSpPr>
          <a:xfrm>
            <a:off x="4440673" y="1"/>
            <a:ext cx="1402111" cy="2183990"/>
            <a:chOff x="4440673" y="1"/>
            <a:chExt cx="1402111" cy="2183990"/>
          </a:xfrm>
        </p:grpSpPr>
        <p:pic>
          <p:nvPicPr>
            <p:cNvPr id="31" name="Picture 30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352BCB07-945C-4AC2-AA1E-CD0E130B13A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0673" y="1"/>
              <a:ext cx="1391478" cy="218399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9E37270-E91C-45FD-A859-80A67F05EB7E}"/>
                </a:ext>
              </a:extLst>
            </p:cNvPr>
            <p:cNvSpPr txBox="1"/>
            <p:nvPr/>
          </p:nvSpPr>
          <p:spPr>
            <a:xfrm>
              <a:off x="4451306" y="1701211"/>
              <a:ext cx="1391478" cy="369332"/>
            </a:xfrm>
            <a:prstGeom prst="rect">
              <a:avLst/>
            </a:prstGeom>
            <a:gradFill flip="none" rotWithShape="1">
              <a:gsLst>
                <a:gs pos="0">
                  <a:srgbClr val="C7C9B4">
                    <a:shade val="30000"/>
                    <a:satMod val="115000"/>
                  </a:srgbClr>
                </a:gs>
                <a:gs pos="50000">
                  <a:srgbClr val="C7C9B4">
                    <a:shade val="67500"/>
                    <a:satMod val="115000"/>
                  </a:srgbClr>
                </a:gs>
                <a:gs pos="100000">
                  <a:srgbClr val="C7C9B4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Γιώργος</a:t>
              </a:r>
              <a:endParaRPr lang="en-AU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147FBDC-1F80-48E3-8936-B6C4885C192D}"/>
              </a:ext>
            </a:extLst>
          </p:cNvPr>
          <p:cNvGrpSpPr/>
          <p:nvPr/>
        </p:nvGrpSpPr>
        <p:grpSpPr>
          <a:xfrm>
            <a:off x="5927728" y="-10633"/>
            <a:ext cx="1384501" cy="2194624"/>
            <a:chOff x="5927728" y="-10633"/>
            <a:chExt cx="1391478" cy="2194624"/>
          </a:xfrm>
        </p:grpSpPr>
        <p:pic>
          <p:nvPicPr>
            <p:cNvPr id="34" name="Picture 33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7213D4F6-D7A6-4C78-A9DA-22683B8F3EA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7728" y="-10633"/>
              <a:ext cx="1391478" cy="2194624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A6F4755-80DC-4E47-B513-D28A6108F6A4}"/>
                </a:ext>
              </a:extLst>
            </p:cNvPr>
            <p:cNvSpPr txBox="1"/>
            <p:nvPr/>
          </p:nvSpPr>
          <p:spPr>
            <a:xfrm>
              <a:off x="5927728" y="1701211"/>
              <a:ext cx="1391478" cy="369332"/>
            </a:xfrm>
            <a:prstGeom prst="rect">
              <a:avLst/>
            </a:prstGeom>
            <a:gradFill flip="none" rotWithShape="1">
              <a:gsLst>
                <a:gs pos="0">
                  <a:srgbClr val="C7C9B4">
                    <a:shade val="30000"/>
                    <a:satMod val="115000"/>
                  </a:srgbClr>
                </a:gs>
                <a:gs pos="50000">
                  <a:srgbClr val="C7C9B4">
                    <a:shade val="67500"/>
                    <a:satMod val="115000"/>
                  </a:srgbClr>
                </a:gs>
                <a:gs pos="100000">
                  <a:srgbClr val="C7C9B4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Μπάμπης</a:t>
              </a:r>
              <a:endParaRPr lang="en-AU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C7768E9C-D6B6-44F4-BA83-CFC6B0FA987A}"/>
              </a:ext>
            </a:extLst>
          </p:cNvPr>
          <p:cNvGrpSpPr/>
          <p:nvPr/>
        </p:nvGrpSpPr>
        <p:grpSpPr>
          <a:xfrm>
            <a:off x="7377662" y="-10633"/>
            <a:ext cx="1384501" cy="2194624"/>
            <a:chOff x="7377662" y="-10633"/>
            <a:chExt cx="1391478" cy="2194624"/>
          </a:xfrm>
        </p:grpSpPr>
        <p:pic>
          <p:nvPicPr>
            <p:cNvPr id="37" name="Picture 36" descr="A close up of a person&#10;&#10;Description automatically generated with medium confidence">
              <a:extLst>
                <a:ext uri="{FF2B5EF4-FFF2-40B4-BE49-F238E27FC236}">
                  <a16:creationId xmlns:a16="http://schemas.microsoft.com/office/drawing/2014/main" id="{6BC0B4E3-D3A5-4AEC-938A-FB307860941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7662" y="-10633"/>
              <a:ext cx="1391478" cy="2194624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F9E9C23-BA70-45D6-9E54-540EDAF183D8}"/>
                </a:ext>
              </a:extLst>
            </p:cNvPr>
            <p:cNvSpPr txBox="1"/>
            <p:nvPr/>
          </p:nvSpPr>
          <p:spPr>
            <a:xfrm>
              <a:off x="7377662" y="1694493"/>
              <a:ext cx="1391478" cy="369332"/>
            </a:xfrm>
            <a:prstGeom prst="rect">
              <a:avLst/>
            </a:prstGeom>
            <a:gradFill flip="none" rotWithShape="1">
              <a:gsLst>
                <a:gs pos="0">
                  <a:srgbClr val="C7C9B4">
                    <a:shade val="30000"/>
                    <a:satMod val="115000"/>
                  </a:srgbClr>
                </a:gs>
                <a:gs pos="50000">
                  <a:srgbClr val="C7C9B4">
                    <a:shade val="67500"/>
                    <a:satMod val="115000"/>
                  </a:srgbClr>
                </a:gs>
                <a:gs pos="100000">
                  <a:srgbClr val="C7C9B4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Χάρης</a:t>
              </a:r>
              <a:endParaRPr lang="en-AU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58BB3F1-B130-4814-8639-1720E5931452}"/>
              </a:ext>
            </a:extLst>
          </p:cNvPr>
          <p:cNvGrpSpPr/>
          <p:nvPr/>
        </p:nvGrpSpPr>
        <p:grpSpPr>
          <a:xfrm>
            <a:off x="8887604" y="-10632"/>
            <a:ext cx="1358789" cy="2183990"/>
            <a:chOff x="8887604" y="-10632"/>
            <a:chExt cx="1392404" cy="2183990"/>
          </a:xfrm>
        </p:grpSpPr>
        <p:pic>
          <p:nvPicPr>
            <p:cNvPr id="40" name="Picture 39" descr="A person with a beard&#10;&#10;Description automatically generated with low confidence">
              <a:extLst>
                <a:ext uri="{FF2B5EF4-FFF2-40B4-BE49-F238E27FC236}">
                  <a16:creationId xmlns:a16="http://schemas.microsoft.com/office/drawing/2014/main" id="{8EF6C1D6-5F55-4B5B-90D0-0408B28DA28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88530" y="-10632"/>
              <a:ext cx="1391478" cy="2183990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5517F4E-6532-4717-8087-204181AE1125}"/>
                </a:ext>
              </a:extLst>
            </p:cNvPr>
            <p:cNvSpPr txBox="1"/>
            <p:nvPr/>
          </p:nvSpPr>
          <p:spPr>
            <a:xfrm>
              <a:off x="8887604" y="1694493"/>
              <a:ext cx="1391478" cy="369332"/>
            </a:xfrm>
            <a:prstGeom prst="rect">
              <a:avLst/>
            </a:prstGeom>
            <a:gradFill flip="none" rotWithShape="1">
              <a:gsLst>
                <a:gs pos="0">
                  <a:srgbClr val="C7C9B4">
                    <a:shade val="30000"/>
                    <a:satMod val="115000"/>
                  </a:srgbClr>
                </a:gs>
                <a:gs pos="50000">
                  <a:srgbClr val="C7C9B4">
                    <a:shade val="67500"/>
                    <a:satMod val="115000"/>
                  </a:srgbClr>
                </a:gs>
                <a:gs pos="100000">
                  <a:srgbClr val="C7C9B4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Νίκος</a:t>
              </a:r>
              <a:endParaRPr lang="en-AU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A6EE527-B36A-41C3-9D23-294031D2B570}"/>
              </a:ext>
            </a:extLst>
          </p:cNvPr>
          <p:cNvGrpSpPr/>
          <p:nvPr/>
        </p:nvGrpSpPr>
        <p:grpSpPr>
          <a:xfrm>
            <a:off x="10397252" y="0"/>
            <a:ext cx="1357885" cy="2173357"/>
            <a:chOff x="10397252" y="0"/>
            <a:chExt cx="1391478" cy="2173357"/>
          </a:xfrm>
        </p:grpSpPr>
        <p:pic>
          <p:nvPicPr>
            <p:cNvPr id="43" name="Picture 42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B9EF683F-F992-4A09-90C8-D402D9C68C8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97252" y="0"/>
              <a:ext cx="1391478" cy="2173357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F6845E0-0D73-4F3D-B415-4E5C13152670}"/>
                </a:ext>
              </a:extLst>
            </p:cNvPr>
            <p:cNvSpPr txBox="1"/>
            <p:nvPr/>
          </p:nvSpPr>
          <p:spPr>
            <a:xfrm>
              <a:off x="10397252" y="1721576"/>
              <a:ext cx="1391478" cy="369332"/>
            </a:xfrm>
            <a:prstGeom prst="rect">
              <a:avLst/>
            </a:prstGeom>
            <a:gradFill flip="none" rotWithShape="1">
              <a:gsLst>
                <a:gs pos="0">
                  <a:srgbClr val="C7C9B4">
                    <a:shade val="30000"/>
                    <a:satMod val="115000"/>
                  </a:srgbClr>
                </a:gs>
                <a:gs pos="50000">
                  <a:srgbClr val="C7C9B4">
                    <a:shade val="67500"/>
                    <a:satMod val="115000"/>
                  </a:srgbClr>
                </a:gs>
                <a:gs pos="100000">
                  <a:srgbClr val="C7C9B4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Δημήτρης</a:t>
              </a:r>
              <a:endParaRPr lang="en-AU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DBE8350F-A59B-49A1-8955-FA3F5FF8F846}"/>
              </a:ext>
            </a:extLst>
          </p:cNvPr>
          <p:cNvGrpSpPr/>
          <p:nvPr/>
        </p:nvGrpSpPr>
        <p:grpSpPr>
          <a:xfrm>
            <a:off x="0" y="2231836"/>
            <a:ext cx="1417156" cy="2173357"/>
            <a:chOff x="-17081" y="2298959"/>
            <a:chExt cx="1417156" cy="2173357"/>
          </a:xfrm>
        </p:grpSpPr>
        <p:pic>
          <p:nvPicPr>
            <p:cNvPr id="46" name="Picture 45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0F317EC4-B055-4EED-9443-84C0BC8F036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081" y="2298959"/>
              <a:ext cx="1417156" cy="2173357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F731B1B-F3A3-4D96-A3B6-19D2D9D3ACB0}"/>
                </a:ext>
              </a:extLst>
            </p:cNvPr>
            <p:cNvSpPr txBox="1"/>
            <p:nvPr/>
          </p:nvSpPr>
          <p:spPr>
            <a:xfrm>
              <a:off x="8597" y="4013127"/>
              <a:ext cx="1391478" cy="369332"/>
            </a:xfrm>
            <a:prstGeom prst="rect">
              <a:avLst/>
            </a:prstGeom>
            <a:gradFill flip="none" rotWithShape="1">
              <a:gsLst>
                <a:gs pos="0">
                  <a:srgbClr val="C7C9B4">
                    <a:shade val="30000"/>
                    <a:satMod val="115000"/>
                  </a:srgbClr>
                </a:gs>
                <a:gs pos="50000">
                  <a:srgbClr val="C7C9B4">
                    <a:shade val="67500"/>
                    <a:satMod val="115000"/>
                  </a:srgbClr>
                </a:gs>
                <a:gs pos="100000">
                  <a:srgbClr val="C7C9B4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Ρούλα</a:t>
              </a:r>
              <a:endParaRPr lang="en-AU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5F95692-C1D1-4CA9-9D83-5A20DE7C79CD}"/>
              </a:ext>
            </a:extLst>
          </p:cNvPr>
          <p:cNvGrpSpPr/>
          <p:nvPr/>
        </p:nvGrpSpPr>
        <p:grpSpPr>
          <a:xfrm>
            <a:off x="1457739" y="2231836"/>
            <a:ext cx="1391478" cy="2194625"/>
            <a:chOff x="1457739" y="2231836"/>
            <a:chExt cx="1417156" cy="2194625"/>
          </a:xfrm>
        </p:grpSpPr>
        <p:pic>
          <p:nvPicPr>
            <p:cNvPr id="49" name="Picture 48" descr="A close up of a person&#10;&#10;Description automatically generated with low confidence">
              <a:extLst>
                <a:ext uri="{FF2B5EF4-FFF2-40B4-BE49-F238E27FC236}">
                  <a16:creationId xmlns:a16="http://schemas.microsoft.com/office/drawing/2014/main" id="{199A3B81-F8EF-44AD-B48F-FBD559CE744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7739" y="2231836"/>
              <a:ext cx="1417156" cy="2194625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F283920-1302-41EE-A639-1A3C18D1362C}"/>
                </a:ext>
              </a:extLst>
            </p:cNvPr>
            <p:cNvSpPr txBox="1"/>
            <p:nvPr/>
          </p:nvSpPr>
          <p:spPr>
            <a:xfrm>
              <a:off x="1457739" y="3988536"/>
              <a:ext cx="1391478" cy="369332"/>
            </a:xfrm>
            <a:prstGeom prst="rect">
              <a:avLst/>
            </a:prstGeom>
            <a:gradFill flip="none" rotWithShape="1">
              <a:gsLst>
                <a:gs pos="0">
                  <a:srgbClr val="C7C9B4">
                    <a:shade val="30000"/>
                    <a:satMod val="115000"/>
                  </a:srgbClr>
                </a:gs>
                <a:gs pos="50000">
                  <a:srgbClr val="C7C9B4">
                    <a:shade val="67500"/>
                    <a:satMod val="115000"/>
                  </a:srgbClr>
                </a:gs>
                <a:gs pos="100000">
                  <a:srgbClr val="C7C9B4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Γιάννης</a:t>
              </a:r>
              <a:endParaRPr lang="en-AU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5D1C407-DA87-4C06-9FA7-30D4F0742BC1}"/>
              </a:ext>
            </a:extLst>
          </p:cNvPr>
          <p:cNvGrpSpPr/>
          <p:nvPr/>
        </p:nvGrpSpPr>
        <p:grpSpPr>
          <a:xfrm>
            <a:off x="2959840" y="2231836"/>
            <a:ext cx="1391478" cy="2194625"/>
            <a:chOff x="2959840" y="2231836"/>
            <a:chExt cx="1391478" cy="2194625"/>
          </a:xfrm>
        </p:grpSpPr>
        <p:pic>
          <p:nvPicPr>
            <p:cNvPr id="52" name="Picture 51" descr="A close up of a toy&#10;&#10;Description automatically generated with low confidence">
              <a:extLst>
                <a:ext uri="{FF2B5EF4-FFF2-40B4-BE49-F238E27FC236}">
                  <a16:creationId xmlns:a16="http://schemas.microsoft.com/office/drawing/2014/main" id="{BF69DF80-FD97-494B-B346-C6B82E0CC76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9840" y="2231836"/>
              <a:ext cx="1391478" cy="2194625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E210507-E9FC-40FA-82C8-9A8A5DC7792E}"/>
                </a:ext>
              </a:extLst>
            </p:cNvPr>
            <p:cNvSpPr txBox="1"/>
            <p:nvPr/>
          </p:nvSpPr>
          <p:spPr>
            <a:xfrm>
              <a:off x="2959840" y="3967270"/>
              <a:ext cx="1391478" cy="369332"/>
            </a:xfrm>
            <a:prstGeom prst="rect">
              <a:avLst/>
            </a:prstGeom>
            <a:gradFill flip="none" rotWithShape="1">
              <a:gsLst>
                <a:gs pos="0">
                  <a:srgbClr val="C7C9B4">
                    <a:shade val="30000"/>
                    <a:satMod val="115000"/>
                  </a:srgbClr>
                </a:gs>
                <a:gs pos="50000">
                  <a:srgbClr val="C7C9B4">
                    <a:shade val="67500"/>
                    <a:satMod val="115000"/>
                  </a:srgbClr>
                </a:gs>
                <a:gs pos="100000">
                  <a:srgbClr val="C7C9B4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Αντώνης</a:t>
              </a:r>
              <a:endParaRPr lang="en-AU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C4264F52-FE80-497C-B5C3-547ED6D0C8B3}"/>
              </a:ext>
            </a:extLst>
          </p:cNvPr>
          <p:cNvGrpSpPr/>
          <p:nvPr/>
        </p:nvGrpSpPr>
        <p:grpSpPr>
          <a:xfrm>
            <a:off x="4430928" y="2231837"/>
            <a:ext cx="1391477" cy="2194624"/>
            <a:chOff x="4430928" y="2231837"/>
            <a:chExt cx="1411856" cy="2194624"/>
          </a:xfrm>
        </p:grpSpPr>
        <p:pic>
          <p:nvPicPr>
            <p:cNvPr id="55" name="Picture 54" descr="A picture containing text, posing&#10;&#10;Description automatically generated">
              <a:extLst>
                <a:ext uri="{FF2B5EF4-FFF2-40B4-BE49-F238E27FC236}">
                  <a16:creationId xmlns:a16="http://schemas.microsoft.com/office/drawing/2014/main" id="{A487E135-CEA7-4A84-8A1B-5D0EB208CBB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867" y="2231837"/>
              <a:ext cx="1387917" cy="2194624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FD8F797-2358-4DA8-94FC-0812208DABE8}"/>
                </a:ext>
              </a:extLst>
            </p:cNvPr>
            <p:cNvSpPr txBox="1"/>
            <p:nvPr/>
          </p:nvSpPr>
          <p:spPr>
            <a:xfrm>
              <a:off x="4430928" y="3967270"/>
              <a:ext cx="1391478" cy="369332"/>
            </a:xfrm>
            <a:prstGeom prst="rect">
              <a:avLst/>
            </a:prstGeom>
            <a:gradFill flip="none" rotWithShape="1">
              <a:gsLst>
                <a:gs pos="0">
                  <a:srgbClr val="C7C9B4">
                    <a:shade val="30000"/>
                    <a:satMod val="115000"/>
                  </a:srgbClr>
                </a:gs>
                <a:gs pos="50000">
                  <a:srgbClr val="C7C9B4">
                    <a:shade val="67500"/>
                    <a:satMod val="115000"/>
                  </a:srgbClr>
                </a:gs>
                <a:gs pos="100000">
                  <a:srgbClr val="C7C9B4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Μιχάλης</a:t>
              </a:r>
              <a:endParaRPr lang="en-AU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AB210C6-775F-4FAF-B0AF-63B1B3EFD80D}"/>
              </a:ext>
            </a:extLst>
          </p:cNvPr>
          <p:cNvGrpSpPr/>
          <p:nvPr/>
        </p:nvGrpSpPr>
        <p:grpSpPr>
          <a:xfrm>
            <a:off x="5905526" y="2217214"/>
            <a:ext cx="1367886" cy="2209247"/>
            <a:chOff x="5905525" y="2217214"/>
            <a:chExt cx="1413681" cy="2209247"/>
          </a:xfrm>
        </p:grpSpPr>
        <p:pic>
          <p:nvPicPr>
            <p:cNvPr id="58" name="Picture 57" descr="A person with a fake mustache&#10;&#10;Description automatically generated with medium confidence">
              <a:extLst>
                <a:ext uri="{FF2B5EF4-FFF2-40B4-BE49-F238E27FC236}">
                  <a16:creationId xmlns:a16="http://schemas.microsoft.com/office/drawing/2014/main" id="{20EB5CF0-E743-4812-ACEB-C5387CABE3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5525" y="2217214"/>
              <a:ext cx="1413681" cy="2209247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C067FC4-13B5-4AAB-B0C5-2B94AFAA7BA8}"/>
                </a:ext>
              </a:extLst>
            </p:cNvPr>
            <p:cNvSpPr txBox="1"/>
            <p:nvPr/>
          </p:nvSpPr>
          <p:spPr>
            <a:xfrm>
              <a:off x="5927728" y="3973989"/>
              <a:ext cx="1391478" cy="369332"/>
            </a:xfrm>
            <a:prstGeom prst="rect">
              <a:avLst/>
            </a:prstGeom>
            <a:gradFill flip="none" rotWithShape="1">
              <a:gsLst>
                <a:gs pos="0">
                  <a:srgbClr val="C7C9B4">
                    <a:shade val="30000"/>
                    <a:satMod val="115000"/>
                  </a:srgbClr>
                </a:gs>
                <a:gs pos="50000">
                  <a:srgbClr val="C7C9B4">
                    <a:shade val="67500"/>
                    <a:satMod val="115000"/>
                  </a:srgbClr>
                </a:gs>
                <a:gs pos="100000">
                  <a:srgbClr val="C7C9B4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Λουκάς</a:t>
              </a:r>
              <a:endParaRPr lang="en-AU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B31F0BB1-FC13-4360-9A6C-3FDF1E7CB455}"/>
              </a:ext>
            </a:extLst>
          </p:cNvPr>
          <p:cNvGrpSpPr/>
          <p:nvPr/>
        </p:nvGrpSpPr>
        <p:grpSpPr>
          <a:xfrm>
            <a:off x="7356529" y="2230800"/>
            <a:ext cx="1391478" cy="2195662"/>
            <a:chOff x="7356529" y="2183992"/>
            <a:chExt cx="1419730" cy="2242470"/>
          </a:xfrm>
        </p:grpSpPr>
        <p:pic>
          <p:nvPicPr>
            <p:cNvPr id="61" name="Picture 60" descr="A close up of a person&#10;&#10;Description automatically generated with low confidence">
              <a:extLst>
                <a:ext uri="{FF2B5EF4-FFF2-40B4-BE49-F238E27FC236}">
                  <a16:creationId xmlns:a16="http://schemas.microsoft.com/office/drawing/2014/main" id="{D6FCD51A-AAB4-434B-95A1-F3AEE2278DAE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6529" y="2183992"/>
              <a:ext cx="1412611" cy="2242470"/>
            </a:xfrm>
            <a:prstGeom prst="rect">
              <a:avLst/>
            </a:prstGeom>
          </p:spPr>
        </p:pic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94CD3E4A-354D-4095-8A21-C83C450440A6}"/>
                </a:ext>
              </a:extLst>
            </p:cNvPr>
            <p:cNvSpPr txBox="1"/>
            <p:nvPr/>
          </p:nvSpPr>
          <p:spPr>
            <a:xfrm>
              <a:off x="7384781" y="3995709"/>
              <a:ext cx="1391478" cy="369332"/>
            </a:xfrm>
            <a:prstGeom prst="rect">
              <a:avLst/>
            </a:prstGeom>
            <a:gradFill flip="none" rotWithShape="1">
              <a:gsLst>
                <a:gs pos="0">
                  <a:srgbClr val="C7C9B4">
                    <a:shade val="30000"/>
                    <a:satMod val="115000"/>
                  </a:srgbClr>
                </a:gs>
                <a:gs pos="50000">
                  <a:srgbClr val="C7C9B4">
                    <a:shade val="67500"/>
                    <a:satMod val="115000"/>
                  </a:srgbClr>
                </a:gs>
                <a:gs pos="100000">
                  <a:srgbClr val="C7C9B4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Στέλλιος</a:t>
              </a:r>
              <a:endParaRPr lang="en-AU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27BDA205-E909-45AA-80BF-644C15BE3D33}"/>
              </a:ext>
            </a:extLst>
          </p:cNvPr>
          <p:cNvGrpSpPr/>
          <p:nvPr/>
        </p:nvGrpSpPr>
        <p:grpSpPr>
          <a:xfrm>
            <a:off x="8884456" y="2243309"/>
            <a:ext cx="1372643" cy="2209248"/>
            <a:chOff x="8884456" y="2243309"/>
            <a:chExt cx="1372643" cy="2209248"/>
          </a:xfrm>
        </p:grpSpPr>
        <p:pic>
          <p:nvPicPr>
            <p:cNvPr id="69" name="Picture 68" descr="A close up of a baby&#10;&#10;Description automatically generated with medium confidence">
              <a:extLst>
                <a:ext uri="{FF2B5EF4-FFF2-40B4-BE49-F238E27FC236}">
                  <a16:creationId xmlns:a16="http://schemas.microsoft.com/office/drawing/2014/main" id="{EC4128F7-CBD9-4212-8A43-6D423B0ABEE0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84456" y="2243309"/>
              <a:ext cx="1361937" cy="2209248"/>
            </a:xfrm>
            <a:prstGeom prst="rect">
              <a:avLst/>
            </a:prstGeom>
          </p:spPr>
        </p:pic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E68FEE1-2A0A-466C-937A-3E888B5A5F7B}"/>
                </a:ext>
              </a:extLst>
            </p:cNvPr>
            <p:cNvSpPr txBox="1"/>
            <p:nvPr/>
          </p:nvSpPr>
          <p:spPr>
            <a:xfrm>
              <a:off x="8899214" y="3985025"/>
              <a:ext cx="1357885" cy="369332"/>
            </a:xfrm>
            <a:prstGeom prst="rect">
              <a:avLst/>
            </a:prstGeom>
            <a:gradFill flip="none" rotWithShape="1">
              <a:gsLst>
                <a:gs pos="0">
                  <a:srgbClr val="C7C9B4">
                    <a:shade val="30000"/>
                    <a:satMod val="115000"/>
                  </a:srgbClr>
                </a:gs>
                <a:gs pos="50000">
                  <a:srgbClr val="C7C9B4">
                    <a:shade val="67500"/>
                    <a:satMod val="115000"/>
                  </a:srgbClr>
                </a:gs>
                <a:gs pos="100000">
                  <a:srgbClr val="C7C9B4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Αντρέας</a:t>
              </a:r>
              <a:endParaRPr lang="en-AU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E5BA2F9-0B9B-4E91-9650-A845B1144DD5}"/>
              </a:ext>
            </a:extLst>
          </p:cNvPr>
          <p:cNvGrpSpPr/>
          <p:nvPr/>
        </p:nvGrpSpPr>
        <p:grpSpPr>
          <a:xfrm>
            <a:off x="10372868" y="2234879"/>
            <a:ext cx="1357886" cy="2217678"/>
            <a:chOff x="10372868" y="2234879"/>
            <a:chExt cx="1357886" cy="2217678"/>
          </a:xfrm>
        </p:grpSpPr>
        <p:pic>
          <p:nvPicPr>
            <p:cNvPr id="72" name="Picture 71" descr="A picture containing text, hairpiece&#10;&#10;Description automatically generated">
              <a:extLst>
                <a:ext uri="{FF2B5EF4-FFF2-40B4-BE49-F238E27FC236}">
                  <a16:creationId xmlns:a16="http://schemas.microsoft.com/office/drawing/2014/main" id="{48ACED1B-9823-4F05-BBC0-A758CBD7868F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72868" y="2234879"/>
              <a:ext cx="1357886" cy="2217678"/>
            </a:xfrm>
            <a:prstGeom prst="rect">
              <a:avLst/>
            </a:prstGeom>
          </p:spPr>
        </p:pic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AFD075C-8C40-4A35-8BD6-A7545904C88F}"/>
                </a:ext>
              </a:extLst>
            </p:cNvPr>
            <p:cNvSpPr txBox="1"/>
            <p:nvPr/>
          </p:nvSpPr>
          <p:spPr>
            <a:xfrm>
              <a:off x="10380455" y="3960951"/>
              <a:ext cx="1350299" cy="369332"/>
            </a:xfrm>
            <a:prstGeom prst="rect">
              <a:avLst/>
            </a:prstGeom>
            <a:gradFill flip="none" rotWithShape="1">
              <a:gsLst>
                <a:gs pos="0">
                  <a:srgbClr val="C7C9B4">
                    <a:shade val="30000"/>
                    <a:satMod val="115000"/>
                  </a:srgbClr>
                </a:gs>
                <a:gs pos="50000">
                  <a:srgbClr val="C7C9B4">
                    <a:shade val="67500"/>
                    <a:satMod val="115000"/>
                  </a:srgbClr>
                </a:gs>
                <a:gs pos="100000">
                  <a:srgbClr val="C7C9B4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Ελένη</a:t>
              </a:r>
              <a:endParaRPr lang="en-AU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62C7AEE-5DC2-44A8-ABA5-3462F489BB5E}"/>
              </a:ext>
            </a:extLst>
          </p:cNvPr>
          <p:cNvGrpSpPr/>
          <p:nvPr/>
        </p:nvGrpSpPr>
        <p:grpSpPr>
          <a:xfrm>
            <a:off x="-10633" y="4523119"/>
            <a:ext cx="1417157" cy="2162723"/>
            <a:chOff x="-10633" y="4523119"/>
            <a:chExt cx="1417157" cy="2162723"/>
          </a:xfrm>
        </p:grpSpPr>
        <p:pic>
          <p:nvPicPr>
            <p:cNvPr id="75" name="Picture 74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47C65C3E-DF70-4115-A42E-087FB6546C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633" y="4523119"/>
              <a:ext cx="1417157" cy="2162723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FB6147A-570B-44C1-9BED-14C18F527AE5}"/>
                </a:ext>
              </a:extLst>
            </p:cNvPr>
            <p:cNvSpPr txBox="1"/>
            <p:nvPr/>
          </p:nvSpPr>
          <p:spPr>
            <a:xfrm>
              <a:off x="12839" y="6273495"/>
              <a:ext cx="1386303" cy="307777"/>
            </a:xfrm>
            <a:prstGeom prst="rect">
              <a:avLst/>
            </a:prstGeom>
            <a:gradFill flip="none" rotWithShape="1">
              <a:gsLst>
                <a:gs pos="0">
                  <a:srgbClr val="C7C9B4">
                    <a:shade val="30000"/>
                    <a:satMod val="115000"/>
                  </a:srgbClr>
                </a:gs>
                <a:gs pos="50000">
                  <a:srgbClr val="C7C9B4">
                    <a:shade val="67500"/>
                    <a:satMod val="115000"/>
                  </a:srgbClr>
                </a:gs>
                <a:gs pos="100000">
                  <a:srgbClr val="C7C9B4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Παναγιώτης</a:t>
              </a:r>
              <a:endParaRPr lang="en-AU" sz="1400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1984F7D-6FDA-47AC-AFD5-50D1B7A8AE92}"/>
              </a:ext>
            </a:extLst>
          </p:cNvPr>
          <p:cNvGrpSpPr/>
          <p:nvPr/>
        </p:nvGrpSpPr>
        <p:grpSpPr>
          <a:xfrm>
            <a:off x="1463007" y="4523118"/>
            <a:ext cx="1386210" cy="2162723"/>
            <a:chOff x="1463007" y="4523118"/>
            <a:chExt cx="1386210" cy="2162723"/>
          </a:xfrm>
        </p:grpSpPr>
        <p:pic>
          <p:nvPicPr>
            <p:cNvPr id="78" name="Picture 77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F3DDC25F-FA56-4C35-9AFF-5889D0272CE7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3007" y="4523118"/>
              <a:ext cx="1386210" cy="2162723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59ACA3B-4171-4305-A6DF-500E52A206B8}"/>
                </a:ext>
              </a:extLst>
            </p:cNvPr>
            <p:cNvSpPr txBox="1"/>
            <p:nvPr/>
          </p:nvSpPr>
          <p:spPr>
            <a:xfrm>
              <a:off x="1483417" y="6242185"/>
              <a:ext cx="1365800" cy="369332"/>
            </a:xfrm>
            <a:prstGeom prst="rect">
              <a:avLst/>
            </a:prstGeom>
            <a:gradFill flip="none" rotWithShape="1">
              <a:gsLst>
                <a:gs pos="0">
                  <a:srgbClr val="C7C9B4">
                    <a:shade val="30000"/>
                    <a:satMod val="115000"/>
                  </a:srgbClr>
                </a:gs>
                <a:gs pos="50000">
                  <a:srgbClr val="C7C9B4">
                    <a:shade val="67500"/>
                    <a:satMod val="115000"/>
                  </a:srgbClr>
                </a:gs>
                <a:gs pos="100000">
                  <a:srgbClr val="C7C9B4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Φρίξος</a:t>
              </a:r>
              <a:endParaRPr lang="en-AU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4681AB0-51FF-4E5B-99AE-092D1FCA55E0}"/>
              </a:ext>
            </a:extLst>
          </p:cNvPr>
          <p:cNvGrpSpPr/>
          <p:nvPr/>
        </p:nvGrpSpPr>
        <p:grpSpPr>
          <a:xfrm>
            <a:off x="2947953" y="4535532"/>
            <a:ext cx="1418412" cy="2150310"/>
            <a:chOff x="2947953" y="4535532"/>
            <a:chExt cx="1418412" cy="2150310"/>
          </a:xfrm>
        </p:grpSpPr>
        <p:pic>
          <p:nvPicPr>
            <p:cNvPr id="81" name="Picture 80" descr="A picture containing text, posing&#10;&#10;Description automatically generated">
              <a:extLst>
                <a:ext uri="{FF2B5EF4-FFF2-40B4-BE49-F238E27FC236}">
                  <a16:creationId xmlns:a16="http://schemas.microsoft.com/office/drawing/2014/main" id="{773CE12F-7DD8-456C-97FF-361738B17B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49207" y="4535532"/>
              <a:ext cx="1417158" cy="2150310"/>
            </a:xfrm>
            <a:prstGeom prst="rect">
              <a:avLst/>
            </a:prstGeom>
          </p:spPr>
        </p:pic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91A3FB59-62F9-456E-BCBD-F3C57D20A928}"/>
                </a:ext>
              </a:extLst>
            </p:cNvPr>
            <p:cNvSpPr txBox="1"/>
            <p:nvPr/>
          </p:nvSpPr>
          <p:spPr>
            <a:xfrm>
              <a:off x="2947953" y="6232487"/>
              <a:ext cx="1391478" cy="369332"/>
            </a:xfrm>
            <a:prstGeom prst="rect">
              <a:avLst/>
            </a:prstGeom>
            <a:gradFill flip="none" rotWithShape="1">
              <a:gsLst>
                <a:gs pos="0">
                  <a:srgbClr val="C7C9B4">
                    <a:shade val="30000"/>
                    <a:satMod val="115000"/>
                  </a:srgbClr>
                </a:gs>
                <a:gs pos="50000">
                  <a:srgbClr val="C7C9B4">
                    <a:shade val="67500"/>
                    <a:satMod val="115000"/>
                  </a:srgbClr>
                </a:gs>
                <a:gs pos="100000">
                  <a:srgbClr val="C7C9B4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Θωμάς</a:t>
              </a:r>
              <a:endParaRPr lang="en-AU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8E93BAD2-1C07-4E73-8650-3BD23D64604F}"/>
              </a:ext>
            </a:extLst>
          </p:cNvPr>
          <p:cNvGrpSpPr/>
          <p:nvPr/>
        </p:nvGrpSpPr>
        <p:grpSpPr>
          <a:xfrm>
            <a:off x="4445983" y="4535531"/>
            <a:ext cx="1356338" cy="2150310"/>
            <a:chOff x="4445983" y="4535531"/>
            <a:chExt cx="1356338" cy="2150310"/>
          </a:xfrm>
        </p:grpSpPr>
        <p:pic>
          <p:nvPicPr>
            <p:cNvPr id="84" name="Picture 83" descr="A picture containing text, hat&#10;&#10;Description automatically generated">
              <a:extLst>
                <a:ext uri="{FF2B5EF4-FFF2-40B4-BE49-F238E27FC236}">
                  <a16:creationId xmlns:a16="http://schemas.microsoft.com/office/drawing/2014/main" id="{350C9AED-C993-4BEA-9ED4-6BF16562FC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5983" y="4535531"/>
              <a:ext cx="1356338" cy="2150310"/>
            </a:xfrm>
            <a:prstGeom prst="rect">
              <a:avLst/>
            </a:prstGeom>
          </p:spPr>
        </p:pic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056C33DF-A26F-414B-8BAB-B266B933B341}"/>
                </a:ext>
              </a:extLst>
            </p:cNvPr>
            <p:cNvSpPr txBox="1"/>
            <p:nvPr/>
          </p:nvSpPr>
          <p:spPr>
            <a:xfrm>
              <a:off x="4445983" y="6242185"/>
              <a:ext cx="1356338" cy="369332"/>
            </a:xfrm>
            <a:prstGeom prst="rect">
              <a:avLst/>
            </a:prstGeom>
            <a:gradFill flip="none" rotWithShape="1">
              <a:gsLst>
                <a:gs pos="0">
                  <a:srgbClr val="C7C9B4">
                    <a:shade val="30000"/>
                    <a:satMod val="115000"/>
                  </a:srgbClr>
                </a:gs>
                <a:gs pos="50000">
                  <a:srgbClr val="C7C9B4">
                    <a:shade val="67500"/>
                    <a:satMod val="115000"/>
                  </a:srgbClr>
                </a:gs>
                <a:gs pos="100000">
                  <a:srgbClr val="C7C9B4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Μαρία</a:t>
              </a:r>
              <a:endParaRPr lang="en-AU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69F7E7C-16EA-4EB2-B3C7-E36D3DB08E57}"/>
              </a:ext>
            </a:extLst>
          </p:cNvPr>
          <p:cNvGrpSpPr/>
          <p:nvPr/>
        </p:nvGrpSpPr>
        <p:grpSpPr>
          <a:xfrm>
            <a:off x="5924968" y="4546164"/>
            <a:ext cx="1356338" cy="2150310"/>
            <a:chOff x="5924968" y="4546164"/>
            <a:chExt cx="1356338" cy="2150310"/>
          </a:xfrm>
        </p:grpSpPr>
        <p:pic>
          <p:nvPicPr>
            <p:cNvPr id="90" name="Picture 89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8C87D646-FA1F-4787-BEA3-2FE06BCD95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4968" y="4546164"/>
              <a:ext cx="1356338" cy="2150310"/>
            </a:xfrm>
            <a:prstGeom prst="rect">
              <a:avLst/>
            </a:prstGeom>
          </p:spPr>
        </p:pic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A259A4D-2996-4423-8774-059A00036D94}"/>
                </a:ext>
              </a:extLst>
            </p:cNvPr>
            <p:cNvSpPr txBox="1"/>
            <p:nvPr/>
          </p:nvSpPr>
          <p:spPr>
            <a:xfrm>
              <a:off x="5936197" y="6232487"/>
              <a:ext cx="1337215" cy="369332"/>
            </a:xfrm>
            <a:prstGeom prst="rect">
              <a:avLst/>
            </a:prstGeom>
            <a:gradFill flip="none" rotWithShape="1">
              <a:gsLst>
                <a:gs pos="0">
                  <a:srgbClr val="C7C9B4">
                    <a:shade val="30000"/>
                    <a:satMod val="115000"/>
                  </a:srgbClr>
                </a:gs>
                <a:gs pos="50000">
                  <a:srgbClr val="C7C9B4">
                    <a:shade val="67500"/>
                    <a:satMod val="115000"/>
                  </a:srgbClr>
                </a:gs>
                <a:gs pos="100000">
                  <a:srgbClr val="C7C9B4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Πέτρος</a:t>
              </a:r>
              <a:endParaRPr lang="en-AU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C78498DF-0584-4EF7-B0D1-47249E907ADC}"/>
              </a:ext>
            </a:extLst>
          </p:cNvPr>
          <p:cNvGrpSpPr/>
          <p:nvPr/>
        </p:nvGrpSpPr>
        <p:grpSpPr>
          <a:xfrm>
            <a:off x="7356764" y="4535531"/>
            <a:ext cx="1384266" cy="2150310"/>
            <a:chOff x="7356764" y="4535531"/>
            <a:chExt cx="1384266" cy="2150310"/>
          </a:xfrm>
        </p:grpSpPr>
        <p:pic>
          <p:nvPicPr>
            <p:cNvPr id="93" name="Picture 92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2425C9E0-A1DC-4086-A8E7-2A9F80E3C0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6764" y="4535531"/>
              <a:ext cx="1384266" cy="2150310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F8A8E66-36AE-4CFF-BDDF-4E6B69F1653E}"/>
                </a:ext>
              </a:extLst>
            </p:cNvPr>
            <p:cNvSpPr txBox="1"/>
            <p:nvPr/>
          </p:nvSpPr>
          <p:spPr>
            <a:xfrm>
              <a:off x="7384219" y="6211940"/>
              <a:ext cx="1356811" cy="369332"/>
            </a:xfrm>
            <a:prstGeom prst="rect">
              <a:avLst/>
            </a:prstGeom>
            <a:gradFill flip="none" rotWithShape="1">
              <a:gsLst>
                <a:gs pos="0">
                  <a:srgbClr val="C7C9B4">
                    <a:shade val="30000"/>
                    <a:satMod val="115000"/>
                  </a:srgbClr>
                </a:gs>
                <a:gs pos="50000">
                  <a:srgbClr val="C7C9B4">
                    <a:shade val="67500"/>
                    <a:satMod val="115000"/>
                  </a:srgbClr>
                </a:gs>
                <a:gs pos="100000">
                  <a:srgbClr val="C7C9B4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Αλέξης</a:t>
              </a:r>
              <a:endParaRPr lang="en-AU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pic>
        <p:nvPicPr>
          <p:cNvPr id="96" name="Picture 95" descr="A picture containing text, hairpiece&#10;&#10;Description automatically generated">
            <a:extLst>
              <a:ext uri="{FF2B5EF4-FFF2-40B4-BE49-F238E27FC236}">
                <a16:creationId xmlns:a16="http://schemas.microsoft.com/office/drawing/2014/main" id="{98C7BBC8-BDE6-4F32-8580-3C7B2026CC8C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356" y="4546163"/>
            <a:ext cx="1384267" cy="2139677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C45D94F9-BF23-43C3-9AB0-CC0C2E7F016D}"/>
              </a:ext>
            </a:extLst>
          </p:cNvPr>
          <p:cNvSpPr txBox="1"/>
          <p:nvPr/>
        </p:nvSpPr>
        <p:spPr>
          <a:xfrm>
            <a:off x="8865621" y="6232487"/>
            <a:ext cx="1377002" cy="369332"/>
          </a:xfrm>
          <a:prstGeom prst="rect">
            <a:avLst/>
          </a:prstGeom>
          <a:gradFill flip="none" rotWithShape="1">
            <a:gsLst>
              <a:gs pos="0">
                <a:srgbClr val="C7C9B4">
                  <a:shade val="30000"/>
                  <a:satMod val="115000"/>
                </a:srgbClr>
              </a:gs>
              <a:gs pos="50000">
                <a:srgbClr val="C7C9B4">
                  <a:shade val="67500"/>
                  <a:satMod val="115000"/>
                </a:srgbClr>
              </a:gs>
              <a:gs pos="100000">
                <a:srgbClr val="C7C9B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l-GR" dirty="0">
                <a:latin typeface="Aka-AcidGR-DiaryGirl" panose="02000603000000000000" pitchFamily="50" charset="-95"/>
                <a:ea typeface="Aka-AcidGR-DiaryGirl" panose="02000603000000000000" pitchFamily="50" charset="-95"/>
              </a:rPr>
              <a:t>Σούλα</a:t>
            </a:r>
            <a:endParaRPr lang="en-AU" dirty="0">
              <a:latin typeface="Aka-AcidGR-DiaryGirl" panose="02000603000000000000" pitchFamily="50" charset="-95"/>
              <a:ea typeface="Aka-AcidGR-DiaryGirl" panose="02000603000000000000" pitchFamily="50" charset="-95"/>
            </a:endParaRP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7C82AC79-0C67-499E-BB7C-50183669D148}"/>
              </a:ext>
            </a:extLst>
          </p:cNvPr>
          <p:cNvGrpSpPr/>
          <p:nvPr/>
        </p:nvGrpSpPr>
        <p:grpSpPr>
          <a:xfrm>
            <a:off x="10363053" y="4556796"/>
            <a:ext cx="1384266" cy="2139677"/>
            <a:chOff x="10363053" y="4556796"/>
            <a:chExt cx="1384266" cy="2139677"/>
          </a:xfrm>
        </p:grpSpPr>
        <p:pic>
          <p:nvPicPr>
            <p:cNvPr id="98" name="Picture 97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703084BA-62B7-40AE-8AEE-EFB98D580F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3053" y="4556796"/>
              <a:ext cx="1384266" cy="2139677"/>
            </a:xfrm>
            <a:prstGeom prst="rect">
              <a:avLst/>
            </a:prstGeom>
          </p:spPr>
        </p:pic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E745B428-841E-4E86-ADA3-8B544D806BE5}"/>
                </a:ext>
              </a:extLst>
            </p:cNvPr>
            <p:cNvSpPr txBox="1"/>
            <p:nvPr/>
          </p:nvSpPr>
          <p:spPr>
            <a:xfrm>
              <a:off x="10397252" y="6211940"/>
              <a:ext cx="1350067" cy="369332"/>
            </a:xfrm>
            <a:prstGeom prst="rect">
              <a:avLst/>
            </a:prstGeom>
            <a:gradFill flip="none" rotWithShape="1">
              <a:gsLst>
                <a:gs pos="0">
                  <a:srgbClr val="C7C9B4">
                    <a:shade val="30000"/>
                    <a:satMod val="115000"/>
                  </a:srgbClr>
                </a:gs>
                <a:gs pos="50000">
                  <a:srgbClr val="C7C9B4">
                    <a:shade val="67500"/>
                    <a:satMod val="115000"/>
                  </a:srgbClr>
                </a:gs>
                <a:gs pos="100000">
                  <a:srgbClr val="C7C9B4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Βασίλης</a:t>
              </a:r>
              <a:endParaRPr lang="en-AU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8056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04">
            <a:extLst>
              <a:ext uri="{FF2B5EF4-FFF2-40B4-BE49-F238E27FC236}">
                <a16:creationId xmlns:a16="http://schemas.microsoft.com/office/drawing/2014/main" id="{F02BEE1B-6275-4B8E-917D-039C168C17F8}"/>
              </a:ext>
            </a:extLst>
          </p:cNvPr>
          <p:cNvSpPr/>
          <p:nvPr/>
        </p:nvSpPr>
        <p:spPr>
          <a:xfrm>
            <a:off x="6390558" y="-20258"/>
            <a:ext cx="1207335" cy="179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3D7342D7-DF03-4A77-A64D-F68ABB5618F7}"/>
              </a:ext>
            </a:extLst>
          </p:cNvPr>
          <p:cNvSpPr/>
          <p:nvPr/>
        </p:nvSpPr>
        <p:spPr>
          <a:xfrm>
            <a:off x="7686721" y="5773"/>
            <a:ext cx="1207335" cy="179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8B5C5CAB-914E-4B9A-B904-3BB50FA948CA}"/>
              </a:ext>
            </a:extLst>
          </p:cNvPr>
          <p:cNvSpPr/>
          <p:nvPr/>
        </p:nvSpPr>
        <p:spPr>
          <a:xfrm>
            <a:off x="9005425" y="-4859"/>
            <a:ext cx="1207335" cy="179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F22542E7-FDBA-4D41-88F4-4FA5AF60AEC0}"/>
              </a:ext>
            </a:extLst>
          </p:cNvPr>
          <p:cNvSpPr/>
          <p:nvPr/>
        </p:nvSpPr>
        <p:spPr>
          <a:xfrm>
            <a:off x="9056857" y="1935445"/>
            <a:ext cx="1207335" cy="179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2414AEA9-410E-41A7-B9A5-667CA935C7B9}"/>
              </a:ext>
            </a:extLst>
          </p:cNvPr>
          <p:cNvSpPr/>
          <p:nvPr/>
        </p:nvSpPr>
        <p:spPr>
          <a:xfrm>
            <a:off x="7759690" y="1948342"/>
            <a:ext cx="1207335" cy="179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EC038F3-FD7B-4462-A428-EABA6D50F1AF}"/>
              </a:ext>
            </a:extLst>
          </p:cNvPr>
          <p:cNvSpPr/>
          <p:nvPr/>
        </p:nvSpPr>
        <p:spPr>
          <a:xfrm>
            <a:off x="9091015" y="3807844"/>
            <a:ext cx="1207335" cy="179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DAA6F9FB-1DDA-49D5-AACD-2F2B817BC426}"/>
              </a:ext>
            </a:extLst>
          </p:cNvPr>
          <p:cNvSpPr/>
          <p:nvPr/>
        </p:nvSpPr>
        <p:spPr>
          <a:xfrm>
            <a:off x="6489364" y="1941988"/>
            <a:ext cx="1207335" cy="179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7B277557-A3A8-4BEA-919C-321F87778CA9}"/>
              </a:ext>
            </a:extLst>
          </p:cNvPr>
          <p:cNvSpPr/>
          <p:nvPr/>
        </p:nvSpPr>
        <p:spPr>
          <a:xfrm>
            <a:off x="7789845" y="3806057"/>
            <a:ext cx="1207335" cy="179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35D328AB-E7D2-48CA-8C87-00C8A227366B}"/>
              </a:ext>
            </a:extLst>
          </p:cNvPr>
          <p:cNvSpPr/>
          <p:nvPr/>
        </p:nvSpPr>
        <p:spPr>
          <a:xfrm>
            <a:off x="6508381" y="3817658"/>
            <a:ext cx="1207335" cy="179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3E4D063-286C-4618-A2A8-195BB16B75F2}"/>
              </a:ext>
            </a:extLst>
          </p:cNvPr>
          <p:cNvSpPr/>
          <p:nvPr/>
        </p:nvSpPr>
        <p:spPr>
          <a:xfrm>
            <a:off x="5218785" y="3817658"/>
            <a:ext cx="1207335" cy="179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EED0ED89-A84D-4506-9580-360DC6F22784}"/>
              </a:ext>
            </a:extLst>
          </p:cNvPr>
          <p:cNvSpPr/>
          <p:nvPr/>
        </p:nvSpPr>
        <p:spPr>
          <a:xfrm>
            <a:off x="3920095" y="3809563"/>
            <a:ext cx="1207335" cy="179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087A31EC-7BD9-49B9-A5A8-45D38AF693D0}"/>
              </a:ext>
            </a:extLst>
          </p:cNvPr>
          <p:cNvSpPr/>
          <p:nvPr/>
        </p:nvSpPr>
        <p:spPr>
          <a:xfrm>
            <a:off x="2626469" y="3828822"/>
            <a:ext cx="1207335" cy="179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A75CF1C6-C6ED-4687-A67B-8D6478EB26FE}"/>
              </a:ext>
            </a:extLst>
          </p:cNvPr>
          <p:cNvSpPr/>
          <p:nvPr/>
        </p:nvSpPr>
        <p:spPr>
          <a:xfrm>
            <a:off x="1327138" y="3871163"/>
            <a:ext cx="1207335" cy="179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B6A3EAB-3B48-48EF-88B7-8AD303E2FA9A}"/>
              </a:ext>
            </a:extLst>
          </p:cNvPr>
          <p:cNvSpPr/>
          <p:nvPr/>
        </p:nvSpPr>
        <p:spPr>
          <a:xfrm>
            <a:off x="1293894" y="1932568"/>
            <a:ext cx="1207335" cy="179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4D81759C-72B3-4DBA-BE46-938BAD33DAB2}"/>
              </a:ext>
            </a:extLst>
          </p:cNvPr>
          <p:cNvSpPr/>
          <p:nvPr/>
        </p:nvSpPr>
        <p:spPr>
          <a:xfrm>
            <a:off x="3850596" y="-6424"/>
            <a:ext cx="1207335" cy="179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31B1095-D416-48EC-957E-0047931D9F65}"/>
              </a:ext>
            </a:extLst>
          </p:cNvPr>
          <p:cNvGrpSpPr/>
          <p:nvPr/>
        </p:nvGrpSpPr>
        <p:grpSpPr>
          <a:xfrm>
            <a:off x="3836567" y="-122"/>
            <a:ext cx="1200839" cy="1762125"/>
            <a:chOff x="3857833" y="-122"/>
            <a:chExt cx="1209675" cy="1762125"/>
          </a:xfrm>
        </p:grpSpPr>
        <p:pic>
          <p:nvPicPr>
            <p:cNvPr id="31" name="Picture 30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1A6A2183-9F39-4142-8EA5-4CD9452BF2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7833" y="-122"/>
              <a:ext cx="1209675" cy="1762125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54B327E-0A72-4094-ACD7-D890C01BF1D3}"/>
                </a:ext>
              </a:extLst>
            </p:cNvPr>
            <p:cNvSpPr txBox="1"/>
            <p:nvPr/>
          </p:nvSpPr>
          <p:spPr>
            <a:xfrm>
              <a:off x="3862250" y="1411842"/>
              <a:ext cx="1200839" cy="338554"/>
            </a:xfrm>
            <a:prstGeom prst="rect">
              <a:avLst/>
            </a:prstGeom>
            <a:solidFill>
              <a:srgbClr val="FBEA5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Άννα</a:t>
              </a:r>
              <a:endParaRPr lang="en-AU" sz="1600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sp>
        <p:nvSpPr>
          <p:cNvPr id="89" name="Rectangle 88">
            <a:extLst>
              <a:ext uri="{FF2B5EF4-FFF2-40B4-BE49-F238E27FC236}">
                <a16:creationId xmlns:a16="http://schemas.microsoft.com/office/drawing/2014/main" id="{418C1730-6C66-4066-B55F-C67957DD909F}"/>
              </a:ext>
            </a:extLst>
          </p:cNvPr>
          <p:cNvSpPr/>
          <p:nvPr/>
        </p:nvSpPr>
        <p:spPr>
          <a:xfrm>
            <a:off x="5679" y="3866401"/>
            <a:ext cx="1207335" cy="179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E9EEF39-5671-4EF3-B342-0A6572A9ADD6}"/>
              </a:ext>
            </a:extLst>
          </p:cNvPr>
          <p:cNvSpPr/>
          <p:nvPr/>
        </p:nvSpPr>
        <p:spPr>
          <a:xfrm>
            <a:off x="5193383" y="1911986"/>
            <a:ext cx="1207335" cy="179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82B06211-EC42-4400-BC90-E4785086E289}"/>
              </a:ext>
            </a:extLst>
          </p:cNvPr>
          <p:cNvSpPr/>
          <p:nvPr/>
        </p:nvSpPr>
        <p:spPr>
          <a:xfrm>
            <a:off x="3895318" y="1935445"/>
            <a:ext cx="1207335" cy="179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772C941-CA58-4238-9CD9-9874FD08D846}"/>
              </a:ext>
            </a:extLst>
          </p:cNvPr>
          <p:cNvSpPr/>
          <p:nvPr/>
        </p:nvSpPr>
        <p:spPr>
          <a:xfrm>
            <a:off x="2616414" y="1911986"/>
            <a:ext cx="1207335" cy="179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1400A5B2-B1B8-4DF1-B256-76FAAB16224E}"/>
              </a:ext>
            </a:extLst>
          </p:cNvPr>
          <p:cNvSpPr/>
          <p:nvPr/>
        </p:nvSpPr>
        <p:spPr>
          <a:xfrm>
            <a:off x="-2535" y="1927397"/>
            <a:ext cx="1207335" cy="179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EF1E36DB-8E8F-435E-8960-ED02F3BF7BEF}"/>
              </a:ext>
            </a:extLst>
          </p:cNvPr>
          <p:cNvGrpSpPr/>
          <p:nvPr/>
        </p:nvGrpSpPr>
        <p:grpSpPr>
          <a:xfrm>
            <a:off x="16084" y="1919953"/>
            <a:ext cx="1220012" cy="1800226"/>
            <a:chOff x="-7900" y="1940110"/>
            <a:chExt cx="1220012" cy="1800226"/>
          </a:xfrm>
        </p:grpSpPr>
        <p:pic>
          <p:nvPicPr>
            <p:cNvPr id="50" name="Picture 49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5387AC97-A395-428D-8392-DE2B7190D95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900" y="1940110"/>
              <a:ext cx="1220012" cy="1800226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CAFC144-F201-407E-95EB-52520008E69A}"/>
                </a:ext>
              </a:extLst>
            </p:cNvPr>
            <p:cNvSpPr txBox="1"/>
            <p:nvPr/>
          </p:nvSpPr>
          <p:spPr>
            <a:xfrm>
              <a:off x="-7900" y="3429000"/>
              <a:ext cx="1200839" cy="307777"/>
            </a:xfrm>
            <a:prstGeom prst="rect">
              <a:avLst/>
            </a:prstGeom>
            <a:solidFill>
              <a:srgbClr val="FBEA5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400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Δημήτρης</a:t>
              </a:r>
              <a:endParaRPr lang="en-AU" sz="1400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486CA359-FB55-463E-8108-57BB083C163A}"/>
              </a:ext>
            </a:extLst>
          </p:cNvPr>
          <p:cNvSpPr/>
          <p:nvPr/>
        </p:nvSpPr>
        <p:spPr>
          <a:xfrm>
            <a:off x="5143898" y="-6424"/>
            <a:ext cx="1207335" cy="179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38275DA-FA41-45AD-8FB1-D7DD4E9A0A34}"/>
              </a:ext>
            </a:extLst>
          </p:cNvPr>
          <p:cNvSpPr/>
          <p:nvPr/>
        </p:nvSpPr>
        <p:spPr>
          <a:xfrm>
            <a:off x="2571381" y="19049"/>
            <a:ext cx="1207335" cy="179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1AC76E3-F6D0-4652-9A37-7A41EAB6B2C0}"/>
              </a:ext>
            </a:extLst>
          </p:cNvPr>
          <p:cNvSpPr/>
          <p:nvPr/>
        </p:nvSpPr>
        <p:spPr>
          <a:xfrm>
            <a:off x="1264055" y="9525"/>
            <a:ext cx="1207335" cy="179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D1975B-3D0B-42E9-8CC6-D538C04564EB}"/>
              </a:ext>
            </a:extLst>
          </p:cNvPr>
          <p:cNvSpPr/>
          <p:nvPr/>
        </p:nvSpPr>
        <p:spPr>
          <a:xfrm>
            <a:off x="-9588" y="0"/>
            <a:ext cx="1207335" cy="1790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2CC5AB5-0602-487B-BE19-FF56A1A19245}"/>
              </a:ext>
            </a:extLst>
          </p:cNvPr>
          <p:cNvGrpSpPr/>
          <p:nvPr/>
        </p:nvGrpSpPr>
        <p:grpSpPr>
          <a:xfrm>
            <a:off x="1261715" y="-9526"/>
            <a:ext cx="1209675" cy="1819275"/>
            <a:chOff x="1273617" y="-9526"/>
            <a:chExt cx="1209675" cy="1819275"/>
          </a:xfrm>
        </p:grpSpPr>
        <p:pic>
          <p:nvPicPr>
            <p:cNvPr id="25" name="Picture 2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4363B987-8A3C-4B4B-9F2D-49338C98E0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3617" y="-9526"/>
              <a:ext cx="1209675" cy="1819275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686E943-376C-4935-BEA5-98E382129392}"/>
                </a:ext>
              </a:extLst>
            </p:cNvPr>
            <p:cNvSpPr txBox="1"/>
            <p:nvPr/>
          </p:nvSpPr>
          <p:spPr>
            <a:xfrm>
              <a:off x="1307805" y="1423449"/>
              <a:ext cx="1166651" cy="338554"/>
            </a:xfrm>
            <a:prstGeom prst="rect">
              <a:avLst/>
            </a:prstGeom>
            <a:solidFill>
              <a:srgbClr val="FBEA5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Μιχάλης</a:t>
              </a:r>
              <a:endParaRPr lang="en-AU" sz="1600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A8D149A-02EF-4CD1-A17A-147B3279842F}"/>
              </a:ext>
            </a:extLst>
          </p:cNvPr>
          <p:cNvGrpSpPr/>
          <p:nvPr/>
        </p:nvGrpSpPr>
        <p:grpSpPr>
          <a:xfrm>
            <a:off x="0" y="0"/>
            <a:ext cx="1209675" cy="1800225"/>
            <a:chOff x="0" y="0"/>
            <a:chExt cx="1209675" cy="1800225"/>
          </a:xfrm>
        </p:grpSpPr>
        <p:pic>
          <p:nvPicPr>
            <p:cNvPr id="3" name="Picture 2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E86A6100-5079-4D8F-9E2E-6207EAE24BF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09675" cy="1800225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81DDEAF-CFF7-4A89-AF1F-0B5F0340F5F1}"/>
                </a:ext>
              </a:extLst>
            </p:cNvPr>
            <p:cNvSpPr txBox="1"/>
            <p:nvPr/>
          </p:nvSpPr>
          <p:spPr>
            <a:xfrm>
              <a:off x="0" y="1454227"/>
              <a:ext cx="1200839" cy="338554"/>
            </a:xfrm>
            <a:prstGeom prst="rect">
              <a:avLst/>
            </a:prstGeom>
            <a:solidFill>
              <a:srgbClr val="FBEA5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Κώστας</a:t>
              </a:r>
              <a:endParaRPr lang="en-AU" sz="1600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D7B0A7F-C2EE-440A-AF50-807369F8D608}"/>
              </a:ext>
            </a:extLst>
          </p:cNvPr>
          <p:cNvGrpSpPr/>
          <p:nvPr/>
        </p:nvGrpSpPr>
        <p:grpSpPr>
          <a:xfrm>
            <a:off x="2559873" y="-9526"/>
            <a:ext cx="1209675" cy="1790700"/>
            <a:chOff x="2581139" y="-9526"/>
            <a:chExt cx="1209675" cy="1790700"/>
          </a:xfrm>
        </p:grpSpPr>
        <p:pic>
          <p:nvPicPr>
            <p:cNvPr id="28" name="Picture 27" descr="A picture containing text, doll, toy, clipart&#10;&#10;Description automatically generated">
              <a:extLst>
                <a:ext uri="{FF2B5EF4-FFF2-40B4-BE49-F238E27FC236}">
                  <a16:creationId xmlns:a16="http://schemas.microsoft.com/office/drawing/2014/main" id="{BC048547-41F6-4C3B-A3C4-17872952DFD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1139" y="-9526"/>
              <a:ext cx="1209675" cy="17907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B95959E-2312-4882-9A98-1ADCE035D880}"/>
                </a:ext>
              </a:extLst>
            </p:cNvPr>
            <p:cNvSpPr txBox="1"/>
            <p:nvPr/>
          </p:nvSpPr>
          <p:spPr>
            <a:xfrm>
              <a:off x="2589975" y="1411842"/>
              <a:ext cx="1200839" cy="338554"/>
            </a:xfrm>
            <a:prstGeom prst="rect">
              <a:avLst/>
            </a:prstGeom>
            <a:solidFill>
              <a:srgbClr val="FBEA5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Σοφία</a:t>
              </a:r>
              <a:endParaRPr lang="en-AU" sz="1600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36A47DC-630F-4D00-8DD4-02CF1D47695F}"/>
              </a:ext>
            </a:extLst>
          </p:cNvPr>
          <p:cNvGrpSpPr/>
          <p:nvPr/>
        </p:nvGrpSpPr>
        <p:grpSpPr>
          <a:xfrm>
            <a:off x="5123894" y="100"/>
            <a:ext cx="1209675" cy="1809750"/>
            <a:chOff x="5123894" y="100"/>
            <a:chExt cx="1213111" cy="1809750"/>
          </a:xfrm>
        </p:grpSpPr>
        <p:pic>
          <p:nvPicPr>
            <p:cNvPr id="34" name="Picture 33" descr="A picture containing text, doll, clipart&#10;&#10;Description automatically generated">
              <a:extLst>
                <a:ext uri="{FF2B5EF4-FFF2-40B4-BE49-F238E27FC236}">
                  <a16:creationId xmlns:a16="http://schemas.microsoft.com/office/drawing/2014/main" id="{9FD3345A-B6C5-4815-95E7-0E3CAB702E8E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3894" y="100"/>
              <a:ext cx="1209675" cy="1809750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CF6DC15-9B91-4BA3-BAE1-B6B74A183AE7}"/>
                </a:ext>
              </a:extLst>
            </p:cNvPr>
            <p:cNvSpPr txBox="1"/>
            <p:nvPr/>
          </p:nvSpPr>
          <p:spPr>
            <a:xfrm>
              <a:off x="5149531" y="1423449"/>
              <a:ext cx="1187474" cy="338554"/>
            </a:xfrm>
            <a:prstGeom prst="rect">
              <a:avLst/>
            </a:prstGeom>
            <a:solidFill>
              <a:srgbClr val="FBEA5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Κατερίνα</a:t>
              </a:r>
              <a:endParaRPr lang="en-AU" sz="1600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9DD1861-E804-4CA1-BA88-B0513FC11BC3}"/>
              </a:ext>
            </a:extLst>
          </p:cNvPr>
          <p:cNvGrpSpPr/>
          <p:nvPr/>
        </p:nvGrpSpPr>
        <p:grpSpPr>
          <a:xfrm>
            <a:off x="6399532" y="-9526"/>
            <a:ext cx="1200840" cy="1819275"/>
            <a:chOff x="6399532" y="-9526"/>
            <a:chExt cx="1200840" cy="1819275"/>
          </a:xfrm>
        </p:grpSpPr>
        <p:pic>
          <p:nvPicPr>
            <p:cNvPr id="38" name="Picture 37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47591054-E099-4029-B2D6-9F4EB96E61E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9532" y="-9526"/>
              <a:ext cx="1200840" cy="1819275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8918666-2A97-4CE1-90C5-4212E9B77006}"/>
                </a:ext>
              </a:extLst>
            </p:cNvPr>
            <p:cNvSpPr txBox="1"/>
            <p:nvPr/>
          </p:nvSpPr>
          <p:spPr>
            <a:xfrm>
              <a:off x="6416631" y="1430893"/>
              <a:ext cx="1183741" cy="338554"/>
            </a:xfrm>
            <a:prstGeom prst="rect">
              <a:avLst/>
            </a:prstGeom>
            <a:solidFill>
              <a:srgbClr val="FBEA5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Δήμητρα</a:t>
              </a:r>
              <a:endParaRPr lang="en-AU" sz="1600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4D2BDDB-0DF5-4EB3-92EF-B9FF095C9C3C}"/>
              </a:ext>
            </a:extLst>
          </p:cNvPr>
          <p:cNvGrpSpPr/>
          <p:nvPr/>
        </p:nvGrpSpPr>
        <p:grpSpPr>
          <a:xfrm>
            <a:off x="7695602" y="0"/>
            <a:ext cx="1200840" cy="1819275"/>
            <a:chOff x="7695602" y="0"/>
            <a:chExt cx="1200840" cy="1819275"/>
          </a:xfrm>
        </p:grpSpPr>
        <p:pic>
          <p:nvPicPr>
            <p:cNvPr id="41" name="Picture 40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77E2C3FD-9936-4AF9-84E0-1346ACED9D1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602" y="0"/>
              <a:ext cx="1200840" cy="1819275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401C60C-87E6-479E-81B6-A2BA39F26160}"/>
                </a:ext>
              </a:extLst>
            </p:cNvPr>
            <p:cNvSpPr txBox="1"/>
            <p:nvPr/>
          </p:nvSpPr>
          <p:spPr>
            <a:xfrm>
              <a:off x="7695603" y="1430893"/>
              <a:ext cx="1200839" cy="338554"/>
            </a:xfrm>
            <a:prstGeom prst="rect">
              <a:avLst/>
            </a:prstGeom>
            <a:solidFill>
              <a:srgbClr val="FBEA5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Μπάμπης</a:t>
              </a:r>
              <a:endParaRPr lang="en-AU" sz="1600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390DFC2-4C97-4C97-8446-A7C899876718}"/>
              </a:ext>
            </a:extLst>
          </p:cNvPr>
          <p:cNvGrpSpPr/>
          <p:nvPr/>
        </p:nvGrpSpPr>
        <p:grpSpPr>
          <a:xfrm>
            <a:off x="8991671" y="-9526"/>
            <a:ext cx="1200840" cy="1819275"/>
            <a:chOff x="8991671" y="-9526"/>
            <a:chExt cx="1200840" cy="1819275"/>
          </a:xfrm>
        </p:grpSpPr>
        <p:pic>
          <p:nvPicPr>
            <p:cNvPr id="44" name="Picture 43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5BDB12A0-A65D-4731-9059-690C9FD74EF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91672" y="-9526"/>
              <a:ext cx="1200839" cy="1819275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D2642E2-D5C0-403C-94D6-5CD4D1C68806}"/>
                </a:ext>
              </a:extLst>
            </p:cNvPr>
            <p:cNvSpPr txBox="1"/>
            <p:nvPr/>
          </p:nvSpPr>
          <p:spPr>
            <a:xfrm>
              <a:off x="8991671" y="1454227"/>
              <a:ext cx="1200839" cy="338554"/>
            </a:xfrm>
            <a:prstGeom prst="rect">
              <a:avLst/>
            </a:prstGeom>
            <a:solidFill>
              <a:srgbClr val="FBEA5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Χρήστος</a:t>
              </a:r>
              <a:endParaRPr lang="en-AU" sz="1600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3BA271D-C20F-4128-A70F-60CD8BCEE487}"/>
              </a:ext>
            </a:extLst>
          </p:cNvPr>
          <p:cNvGrpSpPr/>
          <p:nvPr/>
        </p:nvGrpSpPr>
        <p:grpSpPr>
          <a:xfrm>
            <a:off x="9058878" y="3807183"/>
            <a:ext cx="1265336" cy="1849394"/>
            <a:chOff x="10230357" y="-9526"/>
            <a:chExt cx="1200840" cy="1828801"/>
          </a:xfrm>
        </p:grpSpPr>
        <p:pic>
          <p:nvPicPr>
            <p:cNvPr id="47" name="Picture 46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D8ACB989-6859-4D2F-8F19-AA491B07231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30357" y="-9526"/>
              <a:ext cx="1200840" cy="1828801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F65794-2DD6-4B1A-A438-35168A7F343E}"/>
                </a:ext>
              </a:extLst>
            </p:cNvPr>
            <p:cNvSpPr txBox="1"/>
            <p:nvPr/>
          </p:nvSpPr>
          <p:spPr>
            <a:xfrm>
              <a:off x="10287740" y="1423449"/>
              <a:ext cx="1143457" cy="338554"/>
            </a:xfrm>
            <a:prstGeom prst="rect">
              <a:avLst/>
            </a:prstGeom>
            <a:solidFill>
              <a:srgbClr val="FBEA5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Θόδωρος</a:t>
              </a:r>
              <a:endParaRPr lang="en-AU" sz="1600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5F1250BC-EEC7-4429-ABE6-6A5FC3C2D3D9}"/>
              </a:ext>
            </a:extLst>
          </p:cNvPr>
          <p:cNvGrpSpPr/>
          <p:nvPr/>
        </p:nvGrpSpPr>
        <p:grpSpPr>
          <a:xfrm>
            <a:off x="1271669" y="1929094"/>
            <a:ext cx="1220012" cy="1796667"/>
            <a:chOff x="1297075" y="1929478"/>
            <a:chExt cx="1220012" cy="1838076"/>
          </a:xfrm>
        </p:grpSpPr>
        <p:pic>
          <p:nvPicPr>
            <p:cNvPr id="53" name="Picture 52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99728B59-66E6-44F2-B4FF-9C0C8F9DC4D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7075" y="1929478"/>
              <a:ext cx="1209676" cy="1819275"/>
            </a:xfrm>
            <a:prstGeom prst="rect">
              <a:avLst/>
            </a:prstGeom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3691AC0-B760-45F9-B1C2-648D657E204E}"/>
                </a:ext>
              </a:extLst>
            </p:cNvPr>
            <p:cNvSpPr txBox="1"/>
            <p:nvPr/>
          </p:nvSpPr>
          <p:spPr>
            <a:xfrm>
              <a:off x="1316248" y="3429000"/>
              <a:ext cx="1200839" cy="338554"/>
            </a:xfrm>
            <a:prstGeom prst="rect">
              <a:avLst/>
            </a:prstGeom>
            <a:solidFill>
              <a:srgbClr val="FBEA5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Στέλλιος</a:t>
              </a:r>
              <a:endParaRPr lang="en-AU" sz="1600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D9276DCE-FA1B-45B6-B5D1-67D8730D9984}"/>
              </a:ext>
            </a:extLst>
          </p:cNvPr>
          <p:cNvGrpSpPr/>
          <p:nvPr/>
        </p:nvGrpSpPr>
        <p:grpSpPr>
          <a:xfrm>
            <a:off x="2612575" y="1929478"/>
            <a:ext cx="1200840" cy="1790700"/>
            <a:chOff x="2612575" y="1929478"/>
            <a:chExt cx="1200840" cy="1838076"/>
          </a:xfrm>
        </p:grpSpPr>
        <p:pic>
          <p:nvPicPr>
            <p:cNvPr id="56" name="Picture 55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3A252EBC-A6A2-46FC-9FEF-8A4260D8E12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2575" y="1929478"/>
              <a:ext cx="1200840" cy="1800226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C13A6C0-C141-4F5E-AB90-AC99E2C44EEF}"/>
                </a:ext>
              </a:extLst>
            </p:cNvPr>
            <p:cNvSpPr txBox="1"/>
            <p:nvPr/>
          </p:nvSpPr>
          <p:spPr>
            <a:xfrm>
              <a:off x="2622910" y="3429000"/>
              <a:ext cx="1190505" cy="338554"/>
            </a:xfrm>
            <a:prstGeom prst="rect">
              <a:avLst/>
            </a:prstGeom>
            <a:solidFill>
              <a:srgbClr val="FBEA5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Πέτρος</a:t>
              </a:r>
              <a:endParaRPr lang="en-AU" sz="1600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BEE30D97-3616-4B0C-8E04-570778255FAD}"/>
              </a:ext>
            </a:extLst>
          </p:cNvPr>
          <p:cNvGrpSpPr/>
          <p:nvPr/>
        </p:nvGrpSpPr>
        <p:grpSpPr>
          <a:xfrm>
            <a:off x="3898567" y="1929478"/>
            <a:ext cx="1200839" cy="1779674"/>
            <a:chOff x="3898567" y="1929478"/>
            <a:chExt cx="1200839" cy="1779674"/>
          </a:xfrm>
        </p:grpSpPr>
        <p:pic>
          <p:nvPicPr>
            <p:cNvPr id="59" name="Picture 58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69CDD4F4-08E1-4C4C-8CD4-476D2C81EE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8901" y="1929478"/>
              <a:ext cx="1190505" cy="1778290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92E07FB-85A5-4D1C-94FA-09F9CE37A016}"/>
                </a:ext>
              </a:extLst>
            </p:cNvPr>
            <p:cNvSpPr txBox="1"/>
            <p:nvPr/>
          </p:nvSpPr>
          <p:spPr>
            <a:xfrm>
              <a:off x="3898567" y="3370598"/>
              <a:ext cx="1200839" cy="338554"/>
            </a:xfrm>
            <a:prstGeom prst="rect">
              <a:avLst/>
            </a:prstGeom>
            <a:solidFill>
              <a:srgbClr val="FBEA5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Ελένη</a:t>
              </a:r>
              <a:endParaRPr lang="en-AU" sz="1600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1C90A18-4342-479B-A7D1-3E87FDE06ACA}"/>
              </a:ext>
            </a:extLst>
          </p:cNvPr>
          <p:cNvGrpSpPr/>
          <p:nvPr/>
        </p:nvGrpSpPr>
        <p:grpSpPr>
          <a:xfrm>
            <a:off x="5194892" y="1929479"/>
            <a:ext cx="1204640" cy="1790700"/>
            <a:chOff x="5194892" y="1929479"/>
            <a:chExt cx="1204640" cy="1790700"/>
          </a:xfrm>
        </p:grpSpPr>
        <p:pic>
          <p:nvPicPr>
            <p:cNvPr id="62" name="Picture 61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C8E6F7EB-3FD3-47D7-80DD-439CA449FCCE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4892" y="1929479"/>
              <a:ext cx="1190505" cy="179070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A91A30F-C0AE-4A24-802E-B84F46184B08}"/>
                </a:ext>
              </a:extLst>
            </p:cNvPr>
            <p:cNvSpPr txBox="1"/>
            <p:nvPr/>
          </p:nvSpPr>
          <p:spPr>
            <a:xfrm>
              <a:off x="5198693" y="3370598"/>
              <a:ext cx="1200839" cy="276999"/>
            </a:xfrm>
            <a:prstGeom prst="rect">
              <a:avLst/>
            </a:prstGeom>
            <a:solidFill>
              <a:srgbClr val="FBEA5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200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Παναγιώτης</a:t>
              </a:r>
              <a:endParaRPr lang="en-AU" sz="1200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693B84B7-E169-46B4-9888-27FE92F8100B}"/>
              </a:ext>
            </a:extLst>
          </p:cNvPr>
          <p:cNvGrpSpPr/>
          <p:nvPr/>
        </p:nvGrpSpPr>
        <p:grpSpPr>
          <a:xfrm>
            <a:off x="6491220" y="1928712"/>
            <a:ext cx="1196121" cy="1797434"/>
            <a:chOff x="6491220" y="1928711"/>
            <a:chExt cx="1196121" cy="1800993"/>
          </a:xfrm>
        </p:grpSpPr>
        <p:pic>
          <p:nvPicPr>
            <p:cNvPr id="65" name="Picture 64" descr="A picture containing circle&#10;&#10;Description automatically generated">
              <a:extLst>
                <a:ext uri="{FF2B5EF4-FFF2-40B4-BE49-F238E27FC236}">
                  <a16:creationId xmlns:a16="http://schemas.microsoft.com/office/drawing/2014/main" id="{E345E702-8B46-4B68-890F-3B236F620EB1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1220" y="1928711"/>
              <a:ext cx="1196120" cy="1753826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FE31798-73F8-4B8C-8CB4-BDDC66029919}"/>
                </a:ext>
              </a:extLst>
            </p:cNvPr>
            <p:cNvSpPr txBox="1"/>
            <p:nvPr/>
          </p:nvSpPr>
          <p:spPr>
            <a:xfrm>
              <a:off x="6501557" y="3391150"/>
              <a:ext cx="1185784" cy="338554"/>
            </a:xfrm>
            <a:prstGeom prst="rect">
              <a:avLst/>
            </a:prstGeom>
            <a:solidFill>
              <a:srgbClr val="FBEA5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Χάρης</a:t>
              </a:r>
              <a:endParaRPr lang="en-AU" sz="1600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5C10471-6E1B-45A1-B9BA-B0E87CF024E7}"/>
              </a:ext>
            </a:extLst>
          </p:cNvPr>
          <p:cNvGrpSpPr/>
          <p:nvPr/>
        </p:nvGrpSpPr>
        <p:grpSpPr>
          <a:xfrm>
            <a:off x="7769684" y="1928712"/>
            <a:ext cx="1200839" cy="1797433"/>
            <a:chOff x="7769684" y="1928712"/>
            <a:chExt cx="1200839" cy="1797433"/>
          </a:xfrm>
        </p:grpSpPr>
        <p:pic>
          <p:nvPicPr>
            <p:cNvPr id="68" name="Picture 67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EC57B249-2487-42B7-845C-3349314ADCAC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77212" y="1928712"/>
              <a:ext cx="1185784" cy="1797433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0429E40-388F-4A27-84D5-842D5DDD03AE}"/>
                </a:ext>
              </a:extLst>
            </p:cNvPr>
            <p:cNvSpPr txBox="1"/>
            <p:nvPr/>
          </p:nvSpPr>
          <p:spPr>
            <a:xfrm>
              <a:off x="7769684" y="3338436"/>
              <a:ext cx="1200839" cy="338554"/>
            </a:xfrm>
            <a:prstGeom prst="rect">
              <a:avLst/>
            </a:prstGeom>
            <a:solidFill>
              <a:srgbClr val="FBEA5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Γιάννης</a:t>
              </a:r>
              <a:endParaRPr lang="en-AU" sz="1600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F7AF0E6-2667-4615-9376-9954DF4C0AA1}"/>
              </a:ext>
            </a:extLst>
          </p:cNvPr>
          <p:cNvGrpSpPr/>
          <p:nvPr/>
        </p:nvGrpSpPr>
        <p:grpSpPr>
          <a:xfrm>
            <a:off x="7790832" y="3807182"/>
            <a:ext cx="1200839" cy="1849395"/>
            <a:chOff x="9060394" y="1928713"/>
            <a:chExt cx="1200839" cy="1779056"/>
          </a:xfrm>
        </p:grpSpPr>
        <p:pic>
          <p:nvPicPr>
            <p:cNvPr id="71" name="Picture 70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FA6AF249-2EBA-4BFA-B25C-DA88FD807A4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60394" y="1928713"/>
              <a:ext cx="1185785" cy="1779056"/>
            </a:xfrm>
            <a:prstGeom prst="rect">
              <a:avLst/>
            </a:prstGeom>
          </p:spPr>
        </p:pic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216E503-BBC5-40AC-ABD4-636DB6C47FA8}"/>
                </a:ext>
              </a:extLst>
            </p:cNvPr>
            <p:cNvSpPr txBox="1"/>
            <p:nvPr/>
          </p:nvSpPr>
          <p:spPr>
            <a:xfrm>
              <a:off x="9060394" y="3324409"/>
              <a:ext cx="1200839" cy="338554"/>
            </a:xfrm>
            <a:prstGeom prst="rect">
              <a:avLst/>
            </a:prstGeom>
            <a:solidFill>
              <a:srgbClr val="FBEA5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Ιωάννα</a:t>
              </a:r>
              <a:endParaRPr lang="en-AU" sz="1600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0A114336-8E75-4CF1-A735-90E74ED33F29}"/>
              </a:ext>
            </a:extLst>
          </p:cNvPr>
          <p:cNvGrpSpPr/>
          <p:nvPr/>
        </p:nvGrpSpPr>
        <p:grpSpPr>
          <a:xfrm>
            <a:off x="9055252" y="1932271"/>
            <a:ext cx="1200839" cy="1797433"/>
            <a:chOff x="10352858" y="1907143"/>
            <a:chExt cx="1200839" cy="1797433"/>
          </a:xfrm>
        </p:grpSpPr>
        <p:pic>
          <p:nvPicPr>
            <p:cNvPr id="81" name="Picture 80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EE064D48-6ED4-419A-94E2-C3BA67913BE2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58631" y="1907143"/>
              <a:ext cx="1185784" cy="1797433"/>
            </a:xfrm>
            <a:prstGeom prst="rect">
              <a:avLst/>
            </a:prstGeom>
          </p:spPr>
        </p:pic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D4C33D2-85F8-4C47-B5A9-A3A4725981BD}"/>
                </a:ext>
              </a:extLst>
            </p:cNvPr>
            <p:cNvSpPr txBox="1"/>
            <p:nvPr/>
          </p:nvSpPr>
          <p:spPr>
            <a:xfrm>
              <a:off x="10352858" y="3338436"/>
              <a:ext cx="1200839" cy="338554"/>
            </a:xfrm>
            <a:prstGeom prst="rect">
              <a:avLst/>
            </a:prstGeom>
            <a:solidFill>
              <a:srgbClr val="FBEA5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Κούλα</a:t>
              </a:r>
              <a:endParaRPr lang="en-AU" sz="1600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1817AA3D-A9E5-4A95-BA4E-043DB7EA6484}"/>
              </a:ext>
            </a:extLst>
          </p:cNvPr>
          <p:cNvGrpSpPr/>
          <p:nvPr/>
        </p:nvGrpSpPr>
        <p:grpSpPr>
          <a:xfrm>
            <a:off x="-9588" y="3858957"/>
            <a:ext cx="1221443" cy="1800225"/>
            <a:chOff x="-9588" y="3858957"/>
            <a:chExt cx="1221443" cy="1800225"/>
          </a:xfrm>
        </p:grpSpPr>
        <p:pic>
          <p:nvPicPr>
            <p:cNvPr id="84" name="Picture 83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91AC0B65-84A5-47CC-81D0-FBFE76E31D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9586" y="3858957"/>
              <a:ext cx="1210426" cy="1800225"/>
            </a:xfrm>
            <a:prstGeom prst="rect">
              <a:avLst/>
            </a:prstGeom>
          </p:spPr>
        </p:pic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5E2F173-EDAD-441F-80A6-2825683E2F37}"/>
                </a:ext>
              </a:extLst>
            </p:cNvPr>
            <p:cNvSpPr txBox="1"/>
            <p:nvPr/>
          </p:nvSpPr>
          <p:spPr>
            <a:xfrm>
              <a:off x="-9588" y="5289850"/>
              <a:ext cx="1221443" cy="338554"/>
            </a:xfrm>
            <a:prstGeom prst="rect">
              <a:avLst/>
            </a:prstGeom>
            <a:solidFill>
              <a:srgbClr val="FBEA5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Αντρέας</a:t>
              </a:r>
              <a:endParaRPr lang="en-AU" sz="1600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EE4E328-519D-4009-91AD-F86366835EFF}"/>
              </a:ext>
            </a:extLst>
          </p:cNvPr>
          <p:cNvGrpSpPr/>
          <p:nvPr/>
        </p:nvGrpSpPr>
        <p:grpSpPr>
          <a:xfrm>
            <a:off x="1321675" y="3866401"/>
            <a:ext cx="1209676" cy="1800225"/>
            <a:chOff x="1300986" y="3858957"/>
            <a:chExt cx="1209676" cy="1800225"/>
          </a:xfrm>
        </p:grpSpPr>
        <p:pic>
          <p:nvPicPr>
            <p:cNvPr id="87" name="Picture 86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FA5C1954-B8DD-4BF0-921C-1EC500C29B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0986" y="3858957"/>
              <a:ext cx="1209676" cy="1800225"/>
            </a:xfrm>
            <a:prstGeom prst="rect">
              <a:avLst/>
            </a:prstGeom>
          </p:spPr>
        </p:pic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41EF49C-D9DC-4A5D-ADC5-ADC3A94FD657}"/>
                </a:ext>
              </a:extLst>
            </p:cNvPr>
            <p:cNvSpPr txBox="1"/>
            <p:nvPr/>
          </p:nvSpPr>
          <p:spPr>
            <a:xfrm>
              <a:off x="1316248" y="5291841"/>
              <a:ext cx="1190503" cy="338554"/>
            </a:xfrm>
            <a:prstGeom prst="rect">
              <a:avLst/>
            </a:prstGeom>
            <a:solidFill>
              <a:srgbClr val="FBEA5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Νίκος</a:t>
              </a:r>
              <a:endParaRPr lang="en-AU" sz="1600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79453EC7-0554-473D-A129-0A730687BAE9}"/>
              </a:ext>
            </a:extLst>
          </p:cNvPr>
          <p:cNvGrpSpPr/>
          <p:nvPr/>
        </p:nvGrpSpPr>
        <p:grpSpPr>
          <a:xfrm>
            <a:off x="2622910" y="3831609"/>
            <a:ext cx="1211854" cy="1827574"/>
            <a:chOff x="2622910" y="3831609"/>
            <a:chExt cx="1211854" cy="1827574"/>
          </a:xfrm>
        </p:grpSpPr>
        <p:pic>
          <p:nvPicPr>
            <p:cNvPr id="90" name="Picture 89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A79847D3-B251-4D0B-90B2-ED86CC259A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22910" y="3831609"/>
              <a:ext cx="1209676" cy="1827574"/>
            </a:xfrm>
            <a:prstGeom prst="rect">
              <a:avLst/>
            </a:prstGeom>
          </p:spPr>
        </p:pic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A297E48F-6ED2-45BB-B92F-AE8BE187FF01}"/>
                </a:ext>
              </a:extLst>
            </p:cNvPr>
            <p:cNvSpPr txBox="1"/>
            <p:nvPr/>
          </p:nvSpPr>
          <p:spPr>
            <a:xfrm>
              <a:off x="2655065" y="5289850"/>
              <a:ext cx="1179699" cy="338554"/>
            </a:xfrm>
            <a:prstGeom prst="rect">
              <a:avLst/>
            </a:prstGeom>
            <a:solidFill>
              <a:srgbClr val="FBEA5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Μαρία</a:t>
              </a:r>
              <a:endParaRPr lang="en-AU" sz="1600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25BCD6FC-3D42-411D-837B-1C1F5826C6FF}"/>
              </a:ext>
            </a:extLst>
          </p:cNvPr>
          <p:cNvGrpSpPr/>
          <p:nvPr/>
        </p:nvGrpSpPr>
        <p:grpSpPr>
          <a:xfrm>
            <a:off x="3906723" y="3807183"/>
            <a:ext cx="1203017" cy="1851999"/>
            <a:chOff x="3906723" y="3807183"/>
            <a:chExt cx="1203017" cy="1851999"/>
          </a:xfrm>
        </p:grpSpPr>
        <p:pic>
          <p:nvPicPr>
            <p:cNvPr id="93" name="Picture 9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76588DE3-7B5E-4708-9A23-D4C3B4606E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8901" y="3807183"/>
              <a:ext cx="1200839" cy="1851999"/>
            </a:xfrm>
            <a:prstGeom prst="rect">
              <a:avLst/>
            </a:prstGeom>
          </p:spPr>
        </p:pic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2BE25760-72B0-4366-AE55-936764C21F27}"/>
                </a:ext>
              </a:extLst>
            </p:cNvPr>
            <p:cNvSpPr txBox="1"/>
            <p:nvPr/>
          </p:nvSpPr>
          <p:spPr>
            <a:xfrm>
              <a:off x="3906723" y="5290005"/>
              <a:ext cx="1200839" cy="338554"/>
            </a:xfrm>
            <a:prstGeom prst="rect">
              <a:avLst/>
            </a:prstGeom>
            <a:solidFill>
              <a:srgbClr val="FBEA5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Λουκάς</a:t>
              </a:r>
              <a:endParaRPr lang="en-AU" sz="1600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8DA30DF1-1C21-459E-A5F2-5CABD1C9C425}"/>
              </a:ext>
            </a:extLst>
          </p:cNvPr>
          <p:cNvGrpSpPr/>
          <p:nvPr/>
        </p:nvGrpSpPr>
        <p:grpSpPr>
          <a:xfrm>
            <a:off x="5186055" y="3777994"/>
            <a:ext cx="1211982" cy="1850410"/>
            <a:chOff x="5186055" y="3777994"/>
            <a:chExt cx="1211982" cy="1850410"/>
          </a:xfrm>
        </p:grpSpPr>
        <p:pic>
          <p:nvPicPr>
            <p:cNvPr id="96" name="Picture 95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F7F53DC7-30C1-468B-99F5-64290DFB34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7198" y="3777994"/>
              <a:ext cx="1200839" cy="1850410"/>
            </a:xfrm>
            <a:prstGeom prst="rect">
              <a:avLst/>
            </a:prstGeom>
          </p:spPr>
        </p:pic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8F04DF57-BD31-4D99-BC39-386FDDBEB98E}"/>
                </a:ext>
              </a:extLst>
            </p:cNvPr>
            <p:cNvSpPr txBox="1"/>
            <p:nvPr/>
          </p:nvSpPr>
          <p:spPr>
            <a:xfrm>
              <a:off x="5186055" y="5259072"/>
              <a:ext cx="1200839" cy="338554"/>
            </a:xfrm>
            <a:prstGeom prst="rect">
              <a:avLst/>
            </a:prstGeom>
            <a:solidFill>
              <a:srgbClr val="FBEA5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Γιώργος</a:t>
              </a:r>
              <a:endParaRPr lang="en-AU" sz="1600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9808E7E7-996B-44E8-9950-9E27F3F8291E}"/>
              </a:ext>
            </a:extLst>
          </p:cNvPr>
          <p:cNvGrpSpPr/>
          <p:nvPr/>
        </p:nvGrpSpPr>
        <p:grpSpPr>
          <a:xfrm>
            <a:off x="6501557" y="3779008"/>
            <a:ext cx="1200839" cy="1849396"/>
            <a:chOff x="6501557" y="3779008"/>
            <a:chExt cx="1200839" cy="1849396"/>
          </a:xfrm>
        </p:grpSpPr>
        <p:pic>
          <p:nvPicPr>
            <p:cNvPr id="99" name="Picture 98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8C0064EE-F510-4D46-B5F1-B9DE01C34A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1557" y="3779008"/>
              <a:ext cx="1200838" cy="1849396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E21805B-329F-44A5-9BDE-5DF49D93135D}"/>
                </a:ext>
              </a:extLst>
            </p:cNvPr>
            <p:cNvSpPr txBox="1"/>
            <p:nvPr/>
          </p:nvSpPr>
          <p:spPr>
            <a:xfrm>
              <a:off x="6501557" y="5289850"/>
              <a:ext cx="1200839" cy="338554"/>
            </a:xfrm>
            <a:prstGeom prst="rect">
              <a:avLst/>
            </a:prstGeom>
            <a:solidFill>
              <a:srgbClr val="FBEA57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600" dirty="0">
                  <a:latin typeface="Aka-AcidGR-DiaryGirl" panose="02000603000000000000" pitchFamily="50" charset="-95"/>
                  <a:ea typeface="Aka-AcidGR-DiaryGirl" panose="02000603000000000000" pitchFamily="50" charset="-95"/>
                </a:rPr>
                <a:t>Βασίλης</a:t>
              </a:r>
              <a:endParaRPr lang="en-AU" sz="1600" dirty="0">
                <a:latin typeface="Aka-AcidGR-DiaryGirl" panose="02000603000000000000" pitchFamily="50" charset="-95"/>
                <a:ea typeface="Aka-AcidGR-DiaryGirl" panose="02000603000000000000" pitchFamily="50" charset="-95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14824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1854</TotalTime>
  <Words>296</Words>
  <Application>Microsoft Office PowerPoint</Application>
  <PresentationFormat>Widescreen</PresentationFormat>
  <Paragraphs>57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Aka-AcidGR-DiaryGirl</vt:lpstr>
      <vt:lpstr>Arial</vt:lpstr>
      <vt:lpstr>Calibri</vt:lpstr>
      <vt:lpstr>Calibri Light</vt:lpstr>
      <vt:lpstr>Segoe UI</vt:lpstr>
      <vt:lpstr>Office Theme</vt:lpstr>
      <vt:lpstr>Μάντεψε ποιος;</vt:lpstr>
      <vt:lpstr>Μάντεψε ποιος;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Danae-Irene Kyriakaki</dc:creator>
  <cp:lastModifiedBy>Paraskevi Trifyllis</cp:lastModifiedBy>
  <cp:revision>12</cp:revision>
  <dcterms:created xsi:type="dcterms:W3CDTF">2021-08-03T08:40:33Z</dcterms:created>
  <dcterms:modified xsi:type="dcterms:W3CDTF">2021-08-23T13:47:48Z</dcterms:modified>
</cp:coreProperties>
</file>