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88" y="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527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15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1446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515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8044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908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2363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78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93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47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068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017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80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05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16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30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099AC-EC3A-492B-91F9-3AA0D63F7A62}" type="datetimeFigureOut">
              <a:rPr lang="en-AU" smtClean="0"/>
              <a:t>24/08/2021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A0003A9-41A3-4C44-85A1-A28D4D4D5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537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34" y="198823"/>
            <a:ext cx="2174324" cy="33855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sefin Sans" panose="00000500000000000000" pitchFamily="2" charset="0"/>
                <a:cs typeface="Leelawadee UI" panose="020B0502040204020203" pitchFamily="34" charset="-34"/>
              </a:rPr>
              <a:t>TRÒ CHƠI TRÍ NHỚ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sefin Sans" panose="00000500000000000000" pitchFamily="2" charset="0"/>
              <a:cs typeface="Leelawadee UI" panose="020B05020402040202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142" y="537377"/>
            <a:ext cx="18085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6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sefin Sans" panose="00000500000000000000" pitchFamily="2" charset="0"/>
              </a:rPr>
              <a:t>MEMORY GAME</a:t>
            </a:r>
            <a:endParaRPr lang="en-A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sefin Sans" panose="00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6439" y="1082406"/>
            <a:ext cx="6115144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  <a:cs typeface="Leelawadee UI" panose="020B0502040204020203" pitchFamily="34" charset="-34"/>
              </a:rPr>
              <a:t>TÊN QUỐC GIA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  <a:cs typeface="Leelawadee UI" panose="020B0502040204020203" pitchFamily="34" charset="-34"/>
              </a:rPr>
              <a:t>VÀ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  <a:cs typeface="Leelawadee UI" panose="020B0502040204020203" pitchFamily="34" charset="-34"/>
              </a:rPr>
              <a:t>THỦ ĐÔ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-apple-system"/>
              <a:cs typeface="Leelawadee UI" panose="020B0502040204020203" pitchFamily="34" charset="-34"/>
            </a:endParaRPr>
          </a:p>
        </p:txBody>
      </p:sp>
      <p:pic>
        <p:nvPicPr>
          <p:cNvPr id="13" name="Picture 4" descr="File:Flag of Norway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625" y="3125153"/>
            <a:ext cx="1308368" cy="95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008208" y="4128957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AU" sz="2000" b="1" dirty="0">
                <a:solidFill>
                  <a:srgbClr val="002060"/>
                </a:solidFill>
                <a:latin typeface="-apple-system"/>
              </a:rPr>
              <a:t>Norway</a:t>
            </a:r>
            <a:endParaRPr lang="en-AU" sz="2000" b="1" i="0" dirty="0">
              <a:solidFill>
                <a:srgbClr val="002060"/>
              </a:solidFill>
              <a:effectLst/>
              <a:latin typeface="-apple-system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27208" y="2988591"/>
            <a:ext cx="1905000" cy="15096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4999788" y="3376028"/>
            <a:ext cx="898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600" b="1" dirty="0" smtClean="0">
                <a:solidFill>
                  <a:srgbClr val="002060"/>
                </a:solidFill>
                <a:latin typeface="Josefin Sans" panose="00000500000000000000" pitchFamily="2" charset="0"/>
              </a:rPr>
              <a:t> </a:t>
            </a:r>
            <a:r>
              <a:rPr lang="en-AU" sz="2000" b="1" dirty="0" smtClean="0">
                <a:solidFill>
                  <a:srgbClr val="002060"/>
                </a:solidFill>
                <a:latin typeface="-apple-system"/>
              </a:rPr>
              <a:t>Oslo</a:t>
            </a:r>
            <a:endParaRPr lang="en-AU" sz="2000" dirty="0">
              <a:solidFill>
                <a:srgbClr val="002060"/>
              </a:solidFill>
              <a:latin typeface="-apple-system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1721" y="2975944"/>
            <a:ext cx="1597025" cy="15096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8" name="Picture 6" descr="File:Flag of Sweden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250" y="2691973"/>
            <a:ext cx="1494333" cy="93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720172" y="3589943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>
                <a:solidFill>
                  <a:srgbClr val="333399"/>
                </a:solidFill>
                <a:latin typeface="Josefin Sans" panose="00000500000000000000" pitchFamily="2" charset="0"/>
              </a:rPr>
              <a:t>Sweden</a:t>
            </a:r>
            <a:endParaRPr lang="en-AU" b="1" i="0" dirty="0">
              <a:solidFill>
                <a:srgbClr val="333399"/>
              </a:solidFill>
              <a:effectLst/>
              <a:latin typeface="Josefin Sans" panose="000005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93534" y="4346807"/>
            <a:ext cx="12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 smtClean="0">
                <a:solidFill>
                  <a:srgbClr val="333399"/>
                </a:solidFill>
                <a:latin typeface="Josefin Sans" panose="00000500000000000000" pitchFamily="2" charset="0"/>
              </a:rPr>
              <a:t>Stockholm</a:t>
            </a:r>
            <a:endParaRPr lang="en-AU" dirty="0">
              <a:solidFill>
                <a:srgbClr val="333399"/>
              </a:solidFill>
              <a:latin typeface="Josefin Sans" panose="000005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33750" y="4155591"/>
            <a:ext cx="1752600" cy="751764"/>
          </a:xfrm>
          <a:prstGeom prst="rect">
            <a:avLst/>
          </a:prstGeom>
          <a:noFill/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7333750" y="2535648"/>
            <a:ext cx="1752600" cy="1463618"/>
          </a:xfrm>
          <a:prstGeom prst="rect">
            <a:avLst/>
          </a:prstGeom>
          <a:noFill/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/>
          <p:cNvSpPr/>
          <p:nvPr/>
        </p:nvSpPr>
        <p:spPr>
          <a:xfrm>
            <a:off x="3760626" y="578454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sefin Sans" panose="00000500000000000000" pitchFamily="2" charset="0"/>
              </a:rPr>
              <a:t>Sydney Institute for Community Languages Education (SICLE)</a:t>
            </a:r>
            <a:endParaRPr lang="en-AU" sz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sefin Sans" panose="000005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09567" y="6170065"/>
            <a:ext cx="15728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sefin Sans" panose="00000500000000000000" pitchFamily="2" charset="0"/>
              </a:rPr>
              <a:t>Prepared by Mai Denny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822503" y="6455718"/>
            <a:ext cx="9332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dirty="0">
                <a:solidFill>
                  <a:srgbClr val="0070C0"/>
                </a:solidFill>
                <a:latin typeface="Josefin Sans" panose="00000500000000000000" pitchFamily="2" charset="0"/>
              </a:rPr>
              <a:t>Ảnh: Internet</a:t>
            </a:r>
          </a:p>
        </p:txBody>
      </p:sp>
      <p:sp>
        <p:nvSpPr>
          <p:cNvPr id="2" name="Rectangle 1"/>
          <p:cNvSpPr/>
          <p:nvPr/>
        </p:nvSpPr>
        <p:spPr>
          <a:xfrm>
            <a:off x="3530201" y="1588178"/>
            <a:ext cx="5131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cap="all" dirty="0">
                <a:solidFill>
                  <a:srgbClr val="0070C0"/>
                </a:solidFill>
                <a:latin typeface="-apple-system"/>
              </a:rPr>
              <a:t>COUNTRIES </a:t>
            </a:r>
            <a:r>
              <a:rPr lang="en-AU" sz="2800" b="1" cap="all" dirty="0" smtClean="0">
                <a:solidFill>
                  <a:srgbClr val="0070C0"/>
                </a:solidFill>
                <a:latin typeface="-apple-system"/>
              </a:rPr>
              <a:t>and </a:t>
            </a:r>
            <a:r>
              <a:rPr lang="en-AU" sz="2800" b="1" cap="all" dirty="0">
                <a:solidFill>
                  <a:srgbClr val="0070C0"/>
                </a:solidFill>
                <a:latin typeface="-apple-system"/>
              </a:rPr>
              <a:t>CAPITALS</a:t>
            </a:r>
            <a:r>
              <a:rPr lang="en-AU" sz="2800" b="1" cap="all" dirty="0">
                <a:solidFill>
                  <a:srgbClr val="FFFFFF"/>
                </a:solidFill>
                <a:latin typeface="-apple-system"/>
              </a:rPr>
              <a:t> 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56002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 animBg="1"/>
      <p:bldP spid="19" grpId="0"/>
      <p:bldP spid="20" grpId="0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421" y="674598"/>
            <a:ext cx="2307749" cy="40011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-apple-system"/>
              </a:rPr>
              <a:t>CÁCH CHƠI</a:t>
            </a:r>
            <a:endParaRPr lang="en-US" sz="2000" b="1" dirty="0">
              <a:solidFill>
                <a:srgbClr val="0070C0"/>
              </a:solidFill>
              <a:latin typeface="-apple-syste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148" y="1536700"/>
            <a:ext cx="8991600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vi-VN" dirty="0" smtClean="0">
                <a:latin typeface="-apple-system"/>
                <a:cs typeface="Poppins SemiBold" panose="00000700000000000000" pitchFamily="2" charset="0"/>
              </a:rPr>
              <a:t>Chia </a:t>
            </a:r>
            <a:r>
              <a:rPr lang="vi-VN" dirty="0">
                <a:latin typeface="-apple-system"/>
                <a:cs typeface="Poppins SemiBold" panose="00000700000000000000" pitchFamily="2" charset="0"/>
              </a:rPr>
              <a:t>lớp thành </a:t>
            </a:r>
            <a:r>
              <a:rPr lang="en-US" dirty="0" smtClean="0">
                <a:latin typeface="-apple-system"/>
                <a:cs typeface="Poppins SemiBold" panose="00000700000000000000" pitchFamily="2" charset="0"/>
              </a:rPr>
              <a:t>nhóm</a:t>
            </a:r>
            <a:r>
              <a:rPr lang="vi-VN" dirty="0" smtClean="0">
                <a:latin typeface="-apple-system"/>
                <a:cs typeface="Poppins SemiBold" panose="00000700000000000000" pitchFamily="2" charset="0"/>
              </a:rPr>
              <a:t>. </a:t>
            </a:r>
            <a:r>
              <a:rPr lang="en-US" dirty="0" smtClean="0">
                <a:latin typeface="-apple-system"/>
                <a:cs typeface="Poppins SemiBold" panose="00000700000000000000" pitchFamily="2" charset="0"/>
              </a:rPr>
              <a:t>(Số học sinh của nhóm tùy giáo viên.)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-apple-system"/>
                <a:cs typeface="Poppins SemiBold" panose="00000700000000000000" pitchFamily="2" charset="0"/>
              </a:rPr>
              <a:t>Mỗi nhóm sẽ lần lươt chọn </a:t>
            </a:r>
            <a:r>
              <a:rPr lang="en-US" dirty="0" smtClean="0">
                <a:solidFill>
                  <a:srgbClr val="0070C0"/>
                </a:solidFill>
                <a:latin typeface="-apple-system"/>
                <a:cs typeface="Poppins SemiBold" panose="00000700000000000000" pitchFamily="2" charset="0"/>
              </a:rPr>
              <a:t>hai ô chữ nhật</a:t>
            </a:r>
            <a:r>
              <a:rPr lang="en-US" dirty="0" smtClean="0">
                <a:latin typeface="-apple-system"/>
                <a:cs typeface="Poppins SemiBold" panose="00000700000000000000" pitchFamily="2" charset="0"/>
              </a:rPr>
              <a:t>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-apple-system"/>
                <a:cs typeface="Poppins SemiBold" panose="00000700000000000000" pitchFamily="2" charset="0"/>
              </a:rPr>
              <a:t>* Nếu </a:t>
            </a:r>
            <a:r>
              <a:rPr lang="en-US" dirty="0">
                <a:solidFill>
                  <a:srgbClr val="0070C0"/>
                </a:solidFill>
                <a:latin typeface="-apple-system"/>
                <a:cs typeface="Poppins SemiBold" panose="00000700000000000000" pitchFamily="2" charset="0"/>
              </a:rPr>
              <a:t>hai ô chữ nhật </a:t>
            </a:r>
            <a:r>
              <a:rPr lang="en-US" dirty="0" smtClean="0">
                <a:solidFill>
                  <a:srgbClr val="0070C0"/>
                </a:solidFill>
                <a:latin typeface="-apple-system"/>
                <a:cs typeface="Poppins SemiBold" panose="00000700000000000000" pitchFamily="2" charset="0"/>
              </a:rPr>
              <a:t>có </a:t>
            </a:r>
            <a:r>
              <a:rPr lang="en-US" dirty="0" smtClean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tên </a:t>
            </a:r>
            <a:r>
              <a:rPr lang="en-US" dirty="0" err="1" smtClean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quốc</a:t>
            </a:r>
            <a:r>
              <a:rPr lang="en-US" dirty="0" smtClean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gia</a:t>
            </a:r>
            <a:r>
              <a:rPr lang="en-US" dirty="0" smtClean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 và tên </a:t>
            </a:r>
            <a:r>
              <a:rPr lang="en-US" dirty="0" err="1" smtClean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thủ</a:t>
            </a:r>
            <a:r>
              <a:rPr lang="en-US" dirty="0" smtClean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đô</a:t>
            </a:r>
            <a:r>
              <a:rPr lang="en-US" dirty="0" smtClean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 đúng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thì được điểm. </a:t>
            </a:r>
            <a:r>
              <a:rPr lang="en-US" dirty="0" smtClean="0">
                <a:latin typeface="-apple-system"/>
                <a:cs typeface="Poppins SemiBold" panose="00000700000000000000" pitchFamily="2" charset="0"/>
              </a:rPr>
              <a:t>(Điểm tùy giáo viên.)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* Nếu hai </a:t>
            </a:r>
            <a:r>
              <a:rPr lang="en-US" dirty="0">
                <a:latin typeface="-apple-system"/>
                <a:cs typeface="Poppins SemiBold" panose="00000700000000000000" pitchFamily="2" charset="0"/>
              </a:rPr>
              <a:t>ô chữ nhật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có </a:t>
            </a:r>
            <a:r>
              <a:rPr lang="en-US" dirty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tên </a:t>
            </a:r>
            <a:r>
              <a:rPr lang="en-US" dirty="0" err="1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quốc</a:t>
            </a:r>
            <a:r>
              <a:rPr lang="en-US" dirty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gia</a:t>
            </a:r>
            <a:r>
              <a:rPr lang="en-US" dirty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 và tên </a:t>
            </a:r>
            <a:r>
              <a:rPr lang="en-US" dirty="0" err="1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thủ</a:t>
            </a:r>
            <a:r>
              <a:rPr lang="en-US" dirty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đô</a:t>
            </a:r>
            <a:r>
              <a:rPr lang="en-US" dirty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-apple-system"/>
                <a:cs typeface="Poppins SemiBold" panose="00000700000000000000" pitchFamily="2" charset="0"/>
              </a:rPr>
              <a:t>không đúng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thì học sinh bấm vào hình tròn nhỏ để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tên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quốc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gia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 và tên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thủ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đô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 của </a:t>
            </a:r>
            <a:r>
              <a:rPr lang="en-US" dirty="0">
                <a:latin typeface="-apple-system"/>
                <a:cs typeface="Poppins SemiBold" panose="00000700000000000000" pitchFamily="2" charset="0"/>
              </a:rPr>
              <a:t>ô chữ nhật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được che lại.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Học sinh cố gắng nhớ vị trí của hai </a:t>
            </a:r>
            <a:r>
              <a:rPr lang="en-US" dirty="0">
                <a:latin typeface="-apple-system"/>
                <a:cs typeface="Poppins SemiBold" panose="00000700000000000000" pitchFamily="2" charset="0"/>
              </a:rPr>
              <a:t>ô chữ nhật </a:t>
            </a:r>
            <a:r>
              <a:rPr lang="en-US" dirty="0" smtClean="0">
                <a:latin typeface="-apple-system"/>
                <a:cs typeface="Poppins SemiBold" panose="00000700000000000000" pitchFamily="2" charset="0"/>
              </a:rPr>
              <a:t>có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tên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quốc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gia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 và tên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thủ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đô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-apple-system"/>
                <a:cs typeface="Poppins SemiBold" panose="00000700000000000000" pitchFamily="2" charset="0"/>
              </a:rPr>
              <a:t>đúng.</a:t>
            </a:r>
          </a:p>
        </p:txBody>
      </p:sp>
    </p:spTree>
    <p:extLst>
      <p:ext uri="{BB962C8B-B14F-4D97-AF65-F5344CB8AC3E}">
        <p14:creationId xmlns:p14="http://schemas.microsoft.com/office/powerpoint/2010/main" val="37220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334180"/>
              </p:ext>
            </p:extLst>
          </p:nvPr>
        </p:nvGraphicFramePr>
        <p:xfrm>
          <a:off x="1009650" y="45720"/>
          <a:ext cx="7969249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058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00206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rgbClr val="00206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Josefin Sans" panose="00000500000000000000" pitchFamily="2" charset="0"/>
                        </a:rPr>
                        <a:t>ÚC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rgbClr val="00206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rgbClr val="002060"/>
                        </a:solidFill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00206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rgbClr val="00206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Josefin Sans" panose="00000500000000000000" pitchFamily="2" charset="0"/>
                        </a:rPr>
                        <a:t>NHẬT</a:t>
                      </a:r>
                    </a:p>
                    <a:p>
                      <a:pPr algn="ctr"/>
                      <a:endParaRPr lang="en-AU" sz="2000" dirty="0">
                        <a:solidFill>
                          <a:srgbClr val="002060"/>
                        </a:solidFill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00206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00206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Josefin Sans" panose="00000500000000000000" pitchFamily="2" charset="0"/>
                        </a:rPr>
                        <a:t>Ý</a:t>
                      </a:r>
                    </a:p>
                    <a:p>
                      <a:pPr algn="ctr"/>
                      <a:endParaRPr lang="en-AU" sz="2000" dirty="0">
                        <a:solidFill>
                          <a:srgbClr val="002060"/>
                        </a:solidFill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TOKYO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AU" sz="2000" dirty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ÁO</a:t>
                      </a:r>
                      <a:endParaRPr lang="en-AU" sz="2000" dirty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ROME</a:t>
                      </a:r>
                    </a:p>
                    <a:p>
                      <a:pPr algn="ctr"/>
                      <a:endParaRPr lang="en-AU" sz="2000" dirty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Josefin Sans" panose="00000500000000000000" pitchFamily="2" charset="0"/>
                        </a:rPr>
                        <a:t>ĐỨC</a:t>
                      </a:r>
                    </a:p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AU" sz="2000" dirty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Josefin Sans" panose="00000500000000000000" pitchFamily="2" charset="0"/>
                        </a:rPr>
                        <a:t>AI CẬP</a:t>
                      </a:r>
                      <a:endParaRPr lang="en-AU" sz="2000" b="1" dirty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latin typeface="Josefin Sans" panose="00000500000000000000" pitchFamily="2" charset="0"/>
                          <a:ea typeface="+mn-ea"/>
                          <a:cs typeface="Leelawadee UI" panose="020B0502040204020203" pitchFamily="34" charset="-34"/>
                        </a:rPr>
                        <a:t>BERLIN</a:t>
                      </a:r>
                    </a:p>
                    <a:p>
                      <a:pPr algn="ctr"/>
                      <a:endParaRPr lang="en-AU" sz="2000" dirty="0">
                        <a:solidFill>
                          <a:srgbClr val="0070C0"/>
                        </a:solidFill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Josefin Sans" panose="00000500000000000000" pitchFamily="2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VIENNA</a:t>
                      </a:r>
                    </a:p>
                    <a:p>
                      <a:pPr algn="ctr"/>
                      <a:endParaRPr lang="en-US" sz="2000" dirty="0" smtClean="0"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AU" sz="2000" dirty="0"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Josefin Sans" panose="00000500000000000000" pitchFamily="2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tx1"/>
                        </a:solidFill>
                        <a:latin typeface="Josefin Sans" panose="00000500000000000000" pitchFamily="2" charset="0"/>
                        <a:cs typeface="Leelawadee UI" panose="020B0502040204020203" pitchFamily="34" charset="-34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CANBERRA</a:t>
                      </a:r>
                    </a:p>
                    <a:p>
                      <a:pPr algn="ctr"/>
                      <a:endParaRPr lang="en-AU" sz="2000" dirty="0"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Josefin Sans" panose="00000500000000000000" pitchFamily="2" charset="0"/>
                      </a:endParaRPr>
                    </a:p>
                    <a:p>
                      <a:pPr algn="ctr"/>
                      <a:endParaRPr lang="en-US" sz="2000" dirty="0" smtClean="0">
                        <a:latin typeface="Josefin Sans" panose="00000500000000000000" pitchFamily="2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0C0"/>
                          </a:solidFill>
                          <a:latin typeface="Josefin Sans" panose="00000500000000000000" pitchFamily="2" charset="0"/>
                          <a:cs typeface="Leelawadee UI" panose="020B0502040204020203" pitchFamily="34" charset="-34"/>
                        </a:rPr>
                        <a:t>CAIRO</a:t>
                      </a:r>
                    </a:p>
                    <a:p>
                      <a:pPr algn="ctr"/>
                      <a:endParaRPr lang="en-AU" sz="2000" dirty="0">
                        <a:latin typeface="Josefin Sans" panose="000005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0202" y="750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1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4" name="&quot;No&quot; Symbol 3"/>
          <p:cNvSpPr/>
          <p:nvPr/>
        </p:nvSpPr>
        <p:spPr>
          <a:xfrm>
            <a:off x="2638425" y="1019925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7100" y="20315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2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5362575" y="1029450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6975" y="0"/>
            <a:ext cx="2764140" cy="164343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3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8459609" y="983700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109" y="1696200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4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0" name="&quot;No&quot; Symbol 9"/>
          <p:cNvSpPr/>
          <p:nvPr/>
        </p:nvSpPr>
        <p:spPr>
          <a:xfrm>
            <a:off x="2643110" y="2620125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67100" y="1723190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5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2" name="&quot;No&quot; Symbol 11"/>
          <p:cNvSpPr/>
          <p:nvPr/>
        </p:nvSpPr>
        <p:spPr>
          <a:xfrm>
            <a:off x="5424052" y="2667750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9854" y="1696200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6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4" name="&quot;No&quot; Symbol 13"/>
          <p:cNvSpPr/>
          <p:nvPr/>
        </p:nvSpPr>
        <p:spPr>
          <a:xfrm>
            <a:off x="8441025" y="2660100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3733" y="3429750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7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6" name="&quot;No&quot; Symbol 15"/>
          <p:cNvSpPr/>
          <p:nvPr/>
        </p:nvSpPr>
        <p:spPr>
          <a:xfrm>
            <a:off x="2677835" y="4384125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86900" y="3419475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8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5432175" y="4403175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15075" y="3419475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9</a:t>
            </a:r>
            <a:endParaRPr lang="en-US" sz="60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8407851" y="4401300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3733" y="5073566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10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2" name="&quot;No&quot; Symbol 21"/>
          <p:cNvSpPr/>
          <p:nvPr/>
        </p:nvSpPr>
        <p:spPr>
          <a:xfrm>
            <a:off x="2726025" y="6060525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67100" y="5071712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11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4" name="&quot;No&quot; Symbol 23"/>
          <p:cNvSpPr/>
          <p:nvPr/>
        </p:nvSpPr>
        <p:spPr>
          <a:xfrm>
            <a:off x="5407476" y="6068175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21081" y="5100017"/>
            <a:ext cx="2764800" cy="1645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Josefin Sans" panose="00000500000000000000" pitchFamily="2" charset="0"/>
                <a:cs typeface="Poppins SemiBold" panose="00000700000000000000" pitchFamily="2" charset="0"/>
              </a:rPr>
              <a:t>12</a:t>
            </a:r>
            <a:endParaRPr lang="en-US" sz="6000" dirty="0">
              <a:solidFill>
                <a:schemeClr val="bg1"/>
              </a:solidFill>
              <a:latin typeface="Josefin Sans" panose="000005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6" name="&quot;No&quot; Symbol 25"/>
          <p:cNvSpPr/>
          <p:nvPr/>
        </p:nvSpPr>
        <p:spPr>
          <a:xfrm>
            <a:off x="8441025" y="6089100"/>
            <a:ext cx="414000" cy="414000"/>
          </a:xfrm>
          <a:prstGeom prst="noSmoking">
            <a:avLst/>
          </a:prstGeom>
          <a:solidFill>
            <a:srgbClr val="FFC000"/>
          </a:solidFill>
          <a:ln w="158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6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176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-apple-system</vt:lpstr>
      <vt:lpstr>Arial</vt:lpstr>
      <vt:lpstr>Josefin Sans</vt:lpstr>
      <vt:lpstr>Leelawadee UI</vt:lpstr>
      <vt:lpstr>Poppins SemiBold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 Denny 1</dc:creator>
  <cp:lastModifiedBy>Mai Denny 1</cp:lastModifiedBy>
  <cp:revision>12</cp:revision>
  <dcterms:created xsi:type="dcterms:W3CDTF">2021-08-23T21:50:18Z</dcterms:created>
  <dcterms:modified xsi:type="dcterms:W3CDTF">2021-08-23T23:01:25Z</dcterms:modified>
</cp:coreProperties>
</file>