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88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49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5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41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35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1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90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75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60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03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6BC2-CC6A-4B18-9CA9-AC926826A79D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E933-5C52-48FA-A59D-5FAC8258C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4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32572"/>
              </p:ext>
            </p:extLst>
          </p:nvPr>
        </p:nvGraphicFramePr>
        <p:xfrm>
          <a:off x="1715909" y="380998"/>
          <a:ext cx="8212668" cy="6059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7556"/>
                <a:gridCol w="2737556"/>
                <a:gridCol w="2737556"/>
              </a:tblGrid>
              <a:tr h="1505464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Ao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cá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7854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Con heo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7854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Ngôi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 sao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kern="1200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ea typeface="+mn-ea"/>
                        <a:cs typeface="Leelawadee UI" panose="020B0502040204020203" pitchFamily="34" charset="-34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ea typeface="+mn-ea"/>
                          <a:cs typeface="Leelawadee UI" panose="020B0502040204020203" pitchFamily="34" charset="-34"/>
                        </a:rPr>
                        <a:t>Dưa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ea typeface="+mn-ea"/>
                          <a:cs typeface="Leelawadee UI" panose="020B0502040204020203" pitchFamily="34" charset="-34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tx1"/>
                          </a:solidFill>
                          <a:latin typeface="Josefin Sans" panose="00000500000000000000" pitchFamily="2" charset="0"/>
                          <a:ea typeface="+mn-ea"/>
                          <a:cs typeface="Leelawadee UI" panose="020B0502040204020203" pitchFamily="34" charset="-34"/>
                        </a:rPr>
                        <a:t>leo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ea typeface="+mn-ea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7854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3333FF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Cái</a:t>
                      </a:r>
                      <a:r>
                        <a:rPr lang="en-US" sz="2800" b="1" baseline="0" dirty="0" smtClean="0">
                          <a:solidFill>
                            <a:srgbClr val="3333FF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3333FF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kéo</a:t>
                      </a:r>
                      <a:endParaRPr lang="en-US" sz="2800" b="1" dirty="0">
                        <a:solidFill>
                          <a:srgbClr val="3333FF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Con mèo</a:t>
                      </a: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294" y="494692"/>
            <a:ext cx="1073912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89" y="2277519"/>
            <a:ext cx="1164384" cy="93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976" y="601119"/>
            <a:ext cx="1173849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94" y="2053039"/>
            <a:ext cx="1831975" cy="12086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37" y="3692060"/>
            <a:ext cx="1600200" cy="1209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524" y="5401719"/>
            <a:ext cx="1096301" cy="108555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38915" y="291553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3616549" y="1172455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5315" y="310122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2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6524976" y="1201492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93315" y="296619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3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9615390" y="1247903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38915" y="186525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4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3598366" y="2779658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45315" y="1865630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5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6586453" y="2780204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38915" y="348622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7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2" name="&quot;No&quot; Symbol 21"/>
          <p:cNvSpPr/>
          <p:nvPr/>
        </p:nvSpPr>
        <p:spPr>
          <a:xfrm>
            <a:off x="3591789" y="4412028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91376" y="348622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8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6574776" y="4431828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39376" y="348622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</a:t>
            </a:r>
            <a:endParaRPr lang="en-US" sz="6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6" name="&quot;No&quot; Symbol 25"/>
          <p:cNvSpPr/>
          <p:nvPr/>
        </p:nvSpPr>
        <p:spPr>
          <a:xfrm>
            <a:off x="9627402" y="4420428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60157" y="5106900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10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8" name="&quot;No&quot; Symbol 27"/>
          <p:cNvSpPr/>
          <p:nvPr/>
        </p:nvSpPr>
        <p:spPr>
          <a:xfrm>
            <a:off x="3600568" y="5997991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91376" y="515182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11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0" name="&quot;No&quot; Symbol 29"/>
          <p:cNvSpPr/>
          <p:nvPr/>
        </p:nvSpPr>
        <p:spPr>
          <a:xfrm>
            <a:off x="6552574" y="6071414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39376" y="5195958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12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2" name="&quot;No&quot; Symbol 31"/>
          <p:cNvSpPr/>
          <p:nvPr/>
        </p:nvSpPr>
        <p:spPr>
          <a:xfrm>
            <a:off x="9640142" y="6103648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393315" y="1862671"/>
            <a:ext cx="2700000" cy="1440000"/>
          </a:xfrm>
          <a:prstGeom prst="rect">
            <a:avLst/>
          </a:prstGeom>
          <a:solidFill>
            <a:srgbClr val="CC33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6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4" name="&quot;No&quot; Symbol 33"/>
          <p:cNvSpPr/>
          <p:nvPr/>
        </p:nvSpPr>
        <p:spPr>
          <a:xfrm>
            <a:off x="9647697" y="2788471"/>
            <a:ext cx="360000" cy="360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Josefin Sans</vt:lpstr>
      <vt:lpstr>Leelawadee UI</vt:lpstr>
      <vt:lpstr>Poppins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Denny 1</dc:creator>
  <cp:lastModifiedBy>Mai Denny 1</cp:lastModifiedBy>
  <cp:revision>1</cp:revision>
  <dcterms:created xsi:type="dcterms:W3CDTF">2021-08-23T23:44:17Z</dcterms:created>
  <dcterms:modified xsi:type="dcterms:W3CDTF">2021-08-23T23:46:50Z</dcterms:modified>
</cp:coreProperties>
</file>