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notesMasterIdLst>
    <p:notesMasterId r:id="rId4"/>
  </p:notesMasterIdLst>
  <p:sldIdLst>
    <p:sldId id="271" r:id="rId2"/>
    <p:sldId id="272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Josefin Sans" panose="020B0604020202020204" charset="0"/>
      <p:regular r:id="rId9"/>
    </p:embeddedFont>
    <p:embeddedFont>
      <p:font typeface="Trebuchet MS" panose="020B0603020202020204" pitchFamily="34" charset="0"/>
      <p:regular r:id="rId10"/>
      <p:bold r:id="rId11"/>
      <p:italic r:id="rId12"/>
      <p:boldItalic r:id="rId13"/>
    </p:embeddedFont>
    <p:embeddedFont>
      <p:font typeface="Wingdings 3" panose="05040102010807070707" pitchFamily="18" charset="2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3399"/>
    <a:srgbClr val="0066FF"/>
    <a:srgbClr val="99FF33"/>
    <a:srgbClr val="DDDDDD"/>
    <a:srgbClr val="CCECFF"/>
    <a:srgbClr val="FFFFCC"/>
    <a:srgbClr val="FF9900"/>
    <a:srgbClr val="FF505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C7548F-8F32-4DC2-9868-887C6F1FD6EE}" v="180" dt="2021-08-26T02:52:21.9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0" autoAdjust="0"/>
    <p:restoredTop sz="94660"/>
  </p:normalViewPr>
  <p:slideViewPr>
    <p:cSldViewPr showGuides="1">
      <p:cViewPr varScale="1">
        <p:scale>
          <a:sx n="154" d="100"/>
          <a:sy n="154" d="100"/>
        </p:scale>
        <p:origin x="195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commentAuthors" Target="commentAuthors.xml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53C3C-21A2-44AE-9FE5-7E7AF60AFE2A}" type="datetimeFigureOut">
              <a:rPr lang="en-AU" smtClean="0"/>
              <a:t>2/09/2021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F7DEF-436F-4B3B-8332-0FA72554CC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111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7DEF-436F-4B3B-8332-0FA72554CC6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147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3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4050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25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5785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1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41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9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1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0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0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4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0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6854-400E-4661-91E7-B9A1DFFBC66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7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205350" y="2641182"/>
            <a:ext cx="4495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/>
          <p:cNvSpPr txBox="1"/>
          <p:nvPr/>
        </p:nvSpPr>
        <p:spPr>
          <a:xfrm>
            <a:off x="1427021" y="228600"/>
            <a:ext cx="584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Josefin Sans" panose="00000500000000000000" pitchFamily="2" charset="0"/>
              </a:rPr>
              <a:t>TRÒ CHƠI TÌM HÌNH VÀ TÊN PHÙ HỢP VỚI HÌNH</a:t>
            </a:r>
            <a:endParaRPr lang="en-AU" dirty="0">
              <a:latin typeface="Josefin Sans" panose="000005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01433" y="2989172"/>
            <a:ext cx="3903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efin Sans" panose="00000500000000000000" pitchFamily="2" charset="0"/>
              </a:rPr>
              <a:t>TRÁI CÂY NHIỆT ĐỚI</a:t>
            </a:r>
            <a:endParaRPr lang="en-A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efin Sans" panose="000005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1296" y="4305707"/>
            <a:ext cx="2658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Josefin Sans" panose="00000500000000000000" pitchFamily="2" charset="0"/>
              </a:rPr>
              <a:t>Cô: TRẦN T TƯỜNG VÂN</a:t>
            </a:r>
            <a:endParaRPr lang="en-AU" sz="1600" dirty="0">
              <a:latin typeface="Josefin Sans" panose="000005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57600" y="6248400"/>
            <a:ext cx="1386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Josefin Sans" panose="00000500000000000000" pitchFamily="2" charset="0"/>
              </a:rPr>
              <a:t>Ảnh: Internet</a:t>
            </a:r>
            <a:endParaRPr lang="en-AU" sz="1600" dirty="0">
              <a:latin typeface="Josefin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8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923321"/>
              </p:ext>
            </p:extLst>
          </p:nvPr>
        </p:nvGraphicFramePr>
        <p:xfrm>
          <a:off x="-75596" y="-50999"/>
          <a:ext cx="9201615" cy="70889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7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7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8977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800" b="1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</a:t>
                      </a: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́i chuối</a:t>
                      </a:r>
                      <a:endParaRPr lang="en-AU" sz="2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290">
                <a:tc>
                  <a:txBody>
                    <a:bodyPr/>
                    <a:lstStyle/>
                    <a:p>
                      <a:endParaRPr lang="vi-VN" sz="2800" b="1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Trái cam</a:t>
                      </a:r>
                      <a:endParaRPr lang="en-AU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800" b="1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b="1" dirty="0"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  <a:p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Trái dưa hấu</a:t>
                      </a:r>
                      <a:endParaRPr lang="vi-VN" sz="2800" b="1" dirty="0"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endParaRPr lang="en-A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800" b="1" dirty="0"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29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800" b="1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800" b="1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Trái xoài</a:t>
                      </a:r>
                      <a:endParaRPr lang="en-AU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kern="1200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  <a:ea typeface="+mn-ea"/>
                        <a:cs typeface="Leelawadee UI" panose="020B0502040204020203" pitchFamily="34" charset="-34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2894">
                <a:tc>
                  <a:txBody>
                    <a:bodyPr/>
                    <a:lstStyle/>
                    <a:p>
                      <a:endParaRPr lang="vi-VN" sz="2800" b="1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Trái dâu</a:t>
                      </a:r>
                      <a:endParaRPr lang="en-AU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vi-VN" sz="2800" b="1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  <a:p>
                      <a:endParaRPr lang="en-US" sz="2800" b="1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Trái thơm</a:t>
                      </a:r>
                      <a:endParaRPr lang="en-AU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endParaRPr lang="en-AU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4" name="Picture 2" descr="Banana nutrition facts &amp; health benefits | Live Science">
            <a:extLst>
              <a:ext uri="{FF2B5EF4-FFF2-40B4-BE49-F238E27FC236}">
                <a16:creationId xmlns:a16="http://schemas.microsoft.com/office/drawing/2014/main" id="{7F13DA77-AB30-4330-B8D4-CEF906F2F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14" y="224272"/>
            <a:ext cx="1767720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ngo fruit Wall Mural • Pixers® • We live to change">
            <a:extLst>
              <a:ext uri="{FF2B5EF4-FFF2-40B4-BE49-F238E27FC236}">
                <a16:creationId xmlns:a16="http://schemas.microsoft.com/office/drawing/2014/main" id="{6287FCA5-9094-4C5E-A70D-72A2AF960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94" y="3442728"/>
            <a:ext cx="2126127" cy="159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arvesting Watermelons: The Right Time To Pick A Watermelon">
            <a:extLst>
              <a:ext uri="{FF2B5EF4-FFF2-40B4-BE49-F238E27FC236}">
                <a16:creationId xmlns:a16="http://schemas.microsoft.com/office/drawing/2014/main" id="{F42A0542-7C2F-4719-AD4E-80EF3151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" y="3429000"/>
            <a:ext cx="2065670" cy="15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neapple – MY FRUIT SHOP">
            <a:extLst>
              <a:ext uri="{FF2B5EF4-FFF2-40B4-BE49-F238E27FC236}">
                <a16:creationId xmlns:a16="http://schemas.microsoft.com/office/drawing/2014/main" id="{B20A7E03-12B1-4F20-B34A-67ACBF053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68130"/>
            <a:ext cx="2065670" cy="206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85A8F57E-50B8-4F16-BA4F-8242333A6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423" y="169522"/>
            <a:ext cx="1414918" cy="141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Orange Fruit - Types, Nutrition Facts &amp; Health Benefits">
            <a:extLst>
              <a:ext uri="{FF2B5EF4-FFF2-40B4-BE49-F238E27FC236}">
                <a16:creationId xmlns:a16="http://schemas.microsoft.com/office/drawing/2014/main" id="{5CA3C3D9-D537-4D58-92E0-23E805EC7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257800"/>
            <a:ext cx="213634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2747" y="56400"/>
            <a:ext cx="2952000" cy="16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11" name="&quot;No&quot; Symbol 10"/>
          <p:cNvSpPr/>
          <p:nvPr/>
        </p:nvSpPr>
        <p:spPr>
          <a:xfrm>
            <a:off x="2382367" y="1061787"/>
            <a:ext cx="450000" cy="450000"/>
          </a:xfrm>
          <a:prstGeom prst="noSmoking">
            <a:avLst/>
          </a:prstGeom>
          <a:solidFill>
            <a:srgbClr val="FFC000"/>
          </a:solidFill>
          <a:ln w="158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67800" y="26210"/>
            <a:ext cx="2952000" cy="16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3" name="&quot;No&quot; Symbol 12"/>
          <p:cNvSpPr/>
          <p:nvPr/>
        </p:nvSpPr>
        <p:spPr>
          <a:xfrm>
            <a:off x="5367600" y="1016295"/>
            <a:ext cx="450000" cy="450000"/>
          </a:xfrm>
          <a:prstGeom prst="noSmoking">
            <a:avLst/>
          </a:prstGeom>
          <a:solidFill>
            <a:srgbClr val="FFC000"/>
          </a:solidFill>
          <a:ln w="158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45907" y="35560"/>
            <a:ext cx="2952000" cy="16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3</a:t>
            </a:r>
          </a:p>
        </p:txBody>
      </p:sp>
      <p:sp>
        <p:nvSpPr>
          <p:cNvPr id="15" name="&quot;No&quot; Symbol 14"/>
          <p:cNvSpPr/>
          <p:nvPr/>
        </p:nvSpPr>
        <p:spPr>
          <a:xfrm>
            <a:off x="8475967" y="981160"/>
            <a:ext cx="450000" cy="450000"/>
          </a:xfrm>
          <a:prstGeom prst="noSmoking">
            <a:avLst/>
          </a:prstGeom>
          <a:solidFill>
            <a:srgbClr val="FFC000"/>
          </a:solidFill>
          <a:ln w="158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133" y="1745945"/>
            <a:ext cx="2952000" cy="16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4</a:t>
            </a:r>
          </a:p>
        </p:txBody>
      </p:sp>
      <p:sp>
        <p:nvSpPr>
          <p:cNvPr id="17" name="&quot;No&quot; Symbol 16"/>
          <p:cNvSpPr/>
          <p:nvPr/>
        </p:nvSpPr>
        <p:spPr>
          <a:xfrm>
            <a:off x="2361784" y="2660345"/>
            <a:ext cx="450000" cy="450000"/>
          </a:xfrm>
          <a:prstGeom prst="noSmoking">
            <a:avLst/>
          </a:prstGeom>
          <a:solidFill>
            <a:srgbClr val="FFC000"/>
          </a:solidFill>
          <a:ln w="158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0" y="1732715"/>
            <a:ext cx="2952000" cy="16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5</a:t>
            </a:r>
          </a:p>
        </p:txBody>
      </p:sp>
      <p:sp>
        <p:nvSpPr>
          <p:cNvPr id="19" name="&quot;No&quot; Symbol 18"/>
          <p:cNvSpPr/>
          <p:nvPr/>
        </p:nvSpPr>
        <p:spPr>
          <a:xfrm>
            <a:off x="5409277" y="2686800"/>
            <a:ext cx="450000" cy="450000"/>
          </a:xfrm>
          <a:prstGeom prst="noSmoking">
            <a:avLst/>
          </a:prstGeom>
          <a:solidFill>
            <a:srgbClr val="FFC000"/>
          </a:solidFill>
          <a:ln w="158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133" y="3392738"/>
            <a:ext cx="2952000" cy="16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7</a:t>
            </a:r>
          </a:p>
        </p:txBody>
      </p:sp>
      <p:sp>
        <p:nvSpPr>
          <p:cNvPr id="21" name="&quot;No&quot; Symbol 20"/>
          <p:cNvSpPr/>
          <p:nvPr/>
        </p:nvSpPr>
        <p:spPr>
          <a:xfrm>
            <a:off x="2397410" y="4318538"/>
            <a:ext cx="450000" cy="450000"/>
          </a:xfrm>
          <a:prstGeom prst="noSmoking">
            <a:avLst/>
          </a:prstGeom>
          <a:solidFill>
            <a:srgbClr val="FFC000"/>
          </a:solidFill>
          <a:ln w="158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67800" y="3372938"/>
            <a:ext cx="2952000" cy="16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8</a:t>
            </a:r>
          </a:p>
        </p:txBody>
      </p:sp>
      <p:sp>
        <p:nvSpPr>
          <p:cNvPr id="23" name="&quot;No&quot; Symbol 22"/>
          <p:cNvSpPr/>
          <p:nvPr/>
        </p:nvSpPr>
        <p:spPr>
          <a:xfrm>
            <a:off x="5417400" y="4318538"/>
            <a:ext cx="450000" cy="450000"/>
          </a:xfrm>
          <a:prstGeom prst="noSmoking">
            <a:avLst/>
          </a:prstGeom>
          <a:solidFill>
            <a:srgbClr val="FFC000"/>
          </a:solidFill>
          <a:ln w="158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81467" y="3352800"/>
            <a:ext cx="2952000" cy="16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9</a:t>
            </a:r>
          </a:p>
        </p:txBody>
      </p:sp>
      <p:sp>
        <p:nvSpPr>
          <p:cNvPr id="25" name="&quot;No&quot; Symbol 24"/>
          <p:cNvSpPr/>
          <p:nvPr/>
        </p:nvSpPr>
        <p:spPr>
          <a:xfrm>
            <a:off x="8475309" y="4287000"/>
            <a:ext cx="450000" cy="450000"/>
          </a:xfrm>
          <a:prstGeom prst="noSmoking">
            <a:avLst/>
          </a:prstGeom>
          <a:solidFill>
            <a:srgbClr val="FFC000"/>
          </a:solidFill>
          <a:ln w="158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133" y="5031054"/>
            <a:ext cx="2952000" cy="16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10</a:t>
            </a:r>
          </a:p>
        </p:txBody>
      </p:sp>
      <p:sp>
        <p:nvSpPr>
          <p:cNvPr id="27" name="&quot;No&quot; Symbol 26"/>
          <p:cNvSpPr/>
          <p:nvPr/>
        </p:nvSpPr>
        <p:spPr>
          <a:xfrm>
            <a:off x="2445600" y="6008488"/>
            <a:ext cx="450000" cy="450000"/>
          </a:xfrm>
          <a:prstGeom prst="noSmoking">
            <a:avLst/>
          </a:prstGeom>
          <a:solidFill>
            <a:srgbClr val="FFC000"/>
          </a:solidFill>
          <a:ln w="158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000" y="5029200"/>
            <a:ext cx="2952000" cy="16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11</a:t>
            </a:r>
          </a:p>
        </p:txBody>
      </p:sp>
      <p:sp>
        <p:nvSpPr>
          <p:cNvPr id="29" name="&quot;No&quot; Symbol 28"/>
          <p:cNvSpPr/>
          <p:nvPr/>
        </p:nvSpPr>
        <p:spPr>
          <a:xfrm>
            <a:off x="5373651" y="5997088"/>
            <a:ext cx="450000" cy="450000"/>
          </a:xfrm>
          <a:prstGeom prst="noSmoking">
            <a:avLst/>
          </a:prstGeom>
          <a:solidFill>
            <a:srgbClr val="FFC000"/>
          </a:solidFill>
          <a:ln w="158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08879" y="5053967"/>
            <a:ext cx="2952000" cy="16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12</a:t>
            </a:r>
          </a:p>
        </p:txBody>
      </p:sp>
      <p:sp>
        <p:nvSpPr>
          <p:cNvPr id="31" name="&quot;No&quot; Symbol 30"/>
          <p:cNvSpPr/>
          <p:nvPr/>
        </p:nvSpPr>
        <p:spPr>
          <a:xfrm>
            <a:off x="8529889" y="6004950"/>
            <a:ext cx="450000" cy="450000"/>
          </a:xfrm>
          <a:prstGeom prst="noSmoking">
            <a:avLst/>
          </a:prstGeom>
          <a:solidFill>
            <a:srgbClr val="FFC000"/>
          </a:solidFill>
          <a:ln w="158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82449" y="1704431"/>
            <a:ext cx="2952000" cy="16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6</a:t>
            </a:r>
          </a:p>
        </p:txBody>
      </p:sp>
      <p:sp>
        <p:nvSpPr>
          <p:cNvPr id="33" name="&quot;No&quot; Symbol 32"/>
          <p:cNvSpPr/>
          <p:nvPr/>
        </p:nvSpPr>
        <p:spPr>
          <a:xfrm>
            <a:off x="8496586" y="2630231"/>
            <a:ext cx="450000" cy="450000"/>
          </a:xfrm>
          <a:prstGeom prst="noSmoking">
            <a:avLst/>
          </a:prstGeom>
          <a:solidFill>
            <a:srgbClr val="FFC000"/>
          </a:solidFill>
          <a:ln w="158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55</Words>
  <Application>Microsoft Office PowerPoint</Application>
  <PresentationFormat>On-screen Show (4:3)</PresentationFormat>
  <Paragraphs>35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Wingdings 3</vt:lpstr>
      <vt:lpstr>Trebuchet MS</vt:lpstr>
      <vt:lpstr>Calibri</vt:lpstr>
      <vt:lpstr>Josefin Sans</vt:lpstr>
      <vt:lpstr>Facet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2019-08-02T07:16:13Z</dcterms:created>
  <dcterms:modified xsi:type="dcterms:W3CDTF">2021-09-02T10:32:56Z</dcterms:modified>
  <cp:contentStatus/>
</cp:coreProperties>
</file>