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329" r:id="rId2"/>
    <p:sldId id="1315" r:id="rId3"/>
    <p:sldId id="1327" r:id="rId4"/>
    <p:sldId id="132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703" autoAdjust="0"/>
  </p:normalViewPr>
  <p:slideViewPr>
    <p:cSldViewPr snapToGrid="0">
      <p:cViewPr varScale="1">
        <p:scale>
          <a:sx n="57" d="100"/>
          <a:sy n="57" d="100"/>
        </p:scale>
        <p:origin x="12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0A8BE0-D697-4F05-9020-D8D9DC8B468B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19C65A5C-D3C6-475F-8CE2-8155A859DDDC}">
      <dgm:prSet phldrT="[Text]" custT="1"/>
      <dgm:spPr/>
      <dgm:t>
        <a:bodyPr bIns="0"/>
        <a:lstStyle/>
        <a:p>
          <a:r>
            <a:rPr lang="pa-IN" sz="4400" dirty="0">
              <a:solidFill>
                <a:schemeClr val="tx1"/>
              </a:solidFill>
            </a:rPr>
            <a:t>ਰ</a:t>
          </a:r>
          <a:endParaRPr lang="en-AU" sz="4400" dirty="0">
            <a:solidFill>
              <a:schemeClr val="tx1"/>
            </a:solidFill>
          </a:endParaRPr>
        </a:p>
      </dgm:t>
    </dgm:pt>
    <dgm:pt modelId="{41920C4F-AEE3-44A9-8A3F-4D0E7B541B38}" type="sibTrans" cxnId="{54ADC2A3-83E9-4F82-AA6E-EE14FC4B38F4}">
      <dgm:prSet/>
      <dgm:spPr/>
      <dgm:t>
        <a:bodyPr/>
        <a:lstStyle/>
        <a:p>
          <a:endParaRPr lang="en-AU" sz="3200">
            <a:solidFill>
              <a:schemeClr val="tx1"/>
            </a:solidFill>
          </a:endParaRPr>
        </a:p>
      </dgm:t>
    </dgm:pt>
    <dgm:pt modelId="{B9B4085F-0591-42A3-B350-2FF8648B3984}" type="parTrans" cxnId="{54ADC2A3-83E9-4F82-AA6E-EE14FC4B38F4}">
      <dgm:prSet/>
      <dgm:spPr/>
      <dgm:t>
        <a:bodyPr/>
        <a:lstStyle/>
        <a:p>
          <a:endParaRPr lang="en-AU" sz="3200">
            <a:solidFill>
              <a:schemeClr val="tx1"/>
            </a:solidFill>
          </a:endParaRPr>
        </a:p>
      </dgm:t>
    </dgm:pt>
    <dgm:pt modelId="{0F1B1462-4A40-499D-A7CD-4C3D612ACB9B}">
      <dgm:prSet phldrT="[Text]" custT="1"/>
      <dgm:spPr/>
      <dgm:t>
        <a:bodyPr bIns="0"/>
        <a:lstStyle/>
        <a:p>
          <a:r>
            <a:rPr lang="pa-IN" sz="4400" dirty="0">
              <a:solidFill>
                <a:schemeClr val="tx1"/>
              </a:solidFill>
            </a:rPr>
            <a:t>ਮ</a:t>
          </a:r>
          <a:endParaRPr lang="en-AU" sz="4400" dirty="0">
            <a:solidFill>
              <a:schemeClr val="tx1"/>
            </a:solidFill>
          </a:endParaRPr>
        </a:p>
      </dgm:t>
    </dgm:pt>
    <dgm:pt modelId="{5F03F9D2-037F-4DD0-8544-9E2F8F700F29}" type="sibTrans" cxnId="{AFBA70B2-DDA0-4396-BF08-FA565E1E5254}">
      <dgm:prSet/>
      <dgm:spPr/>
      <dgm:t>
        <a:bodyPr/>
        <a:lstStyle/>
        <a:p>
          <a:endParaRPr lang="en-AU" sz="3200">
            <a:solidFill>
              <a:schemeClr val="tx1"/>
            </a:solidFill>
          </a:endParaRPr>
        </a:p>
      </dgm:t>
    </dgm:pt>
    <dgm:pt modelId="{53C2F1BB-4A56-406A-A2AA-8AFD363A3961}" type="parTrans" cxnId="{AFBA70B2-DDA0-4396-BF08-FA565E1E5254}">
      <dgm:prSet/>
      <dgm:spPr/>
      <dgm:t>
        <a:bodyPr/>
        <a:lstStyle/>
        <a:p>
          <a:endParaRPr lang="en-AU" sz="3200">
            <a:solidFill>
              <a:schemeClr val="tx1"/>
            </a:solidFill>
          </a:endParaRPr>
        </a:p>
      </dgm:t>
    </dgm:pt>
    <dgm:pt modelId="{5674C7E5-6B66-45AB-B9E9-F0ECC8599223}">
      <dgm:prSet phldrT="[Text]" custT="1"/>
      <dgm:spPr/>
      <dgm:t>
        <a:bodyPr bIns="0"/>
        <a:lstStyle/>
        <a:p>
          <a:r>
            <a:rPr kumimoji="0" lang="pa-IN" sz="44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rPr>
            <a:t>ਕ</a:t>
          </a:r>
          <a:endParaRPr lang="en-AU" sz="4400" dirty="0">
            <a:solidFill>
              <a:schemeClr val="tx1"/>
            </a:solidFill>
          </a:endParaRPr>
        </a:p>
      </dgm:t>
    </dgm:pt>
    <dgm:pt modelId="{77739AFC-CFB3-4B75-BFCB-0C4F8EC0BD7C}" type="sibTrans" cxnId="{3B909FB2-1A2F-494D-A84B-31C39C085052}">
      <dgm:prSet/>
      <dgm:spPr/>
      <dgm:t>
        <a:bodyPr/>
        <a:lstStyle/>
        <a:p>
          <a:endParaRPr lang="en-AU" sz="3200">
            <a:solidFill>
              <a:schemeClr val="tx1"/>
            </a:solidFill>
          </a:endParaRPr>
        </a:p>
      </dgm:t>
    </dgm:pt>
    <dgm:pt modelId="{26EB53FB-6AA7-487A-A469-6935D4551BA6}" type="parTrans" cxnId="{3B909FB2-1A2F-494D-A84B-31C39C085052}">
      <dgm:prSet/>
      <dgm:spPr/>
      <dgm:t>
        <a:bodyPr/>
        <a:lstStyle/>
        <a:p>
          <a:endParaRPr lang="en-AU" sz="3200">
            <a:solidFill>
              <a:schemeClr val="tx1"/>
            </a:solidFill>
          </a:endParaRPr>
        </a:p>
      </dgm:t>
    </dgm:pt>
    <dgm:pt modelId="{C9484447-76ED-4745-9410-A512FF74F0D0}">
      <dgm:prSet phldrT="[Text]" custT="1"/>
      <dgm:spPr/>
      <dgm:t>
        <a:bodyPr bIns="0"/>
        <a:lstStyle/>
        <a:p>
          <a:r>
            <a:rPr lang="pa-IN" sz="4400" dirty="0">
              <a:solidFill>
                <a:schemeClr val="tx1"/>
              </a:solidFill>
            </a:rPr>
            <a:t>ਖ</a:t>
          </a:r>
          <a:endParaRPr lang="en-AU" sz="4400" dirty="0">
            <a:solidFill>
              <a:schemeClr val="tx1"/>
            </a:solidFill>
          </a:endParaRPr>
        </a:p>
      </dgm:t>
    </dgm:pt>
    <dgm:pt modelId="{42D42ADA-98BC-468F-B8C9-C730C2AD7982}" type="parTrans" cxnId="{7564ED0F-9DFE-4011-BD80-0725D8E15180}">
      <dgm:prSet/>
      <dgm:spPr/>
      <dgm:t>
        <a:bodyPr/>
        <a:lstStyle/>
        <a:p>
          <a:endParaRPr lang="en-AU">
            <a:solidFill>
              <a:schemeClr val="tx1"/>
            </a:solidFill>
          </a:endParaRPr>
        </a:p>
      </dgm:t>
    </dgm:pt>
    <dgm:pt modelId="{4EF403CB-F248-4AB7-B411-B726C71F1D0A}" type="sibTrans" cxnId="{7564ED0F-9DFE-4011-BD80-0725D8E15180}">
      <dgm:prSet/>
      <dgm:spPr/>
      <dgm:t>
        <a:bodyPr/>
        <a:lstStyle/>
        <a:p>
          <a:endParaRPr lang="en-AU">
            <a:solidFill>
              <a:schemeClr val="tx1"/>
            </a:solidFill>
          </a:endParaRPr>
        </a:p>
      </dgm:t>
    </dgm:pt>
    <dgm:pt modelId="{90871035-66FA-4798-AE7C-037E98C3EB7D}" type="pres">
      <dgm:prSet presAssocID="{970A8BE0-D697-4F05-9020-D8D9DC8B468B}" presName="diagram" presStyleCnt="0">
        <dgm:presLayoutVars>
          <dgm:dir/>
          <dgm:resizeHandles val="exact"/>
        </dgm:presLayoutVars>
      </dgm:prSet>
      <dgm:spPr/>
    </dgm:pt>
    <dgm:pt modelId="{BBD175A9-3A16-4813-8B5C-4F4286F43EC6}" type="pres">
      <dgm:prSet presAssocID="{19C65A5C-D3C6-475F-8CE2-8155A859DDDC}" presName="node" presStyleLbl="node1" presStyleIdx="0" presStyleCnt="4">
        <dgm:presLayoutVars>
          <dgm:bulletEnabled val="1"/>
        </dgm:presLayoutVars>
      </dgm:prSet>
      <dgm:spPr/>
    </dgm:pt>
    <dgm:pt modelId="{84674193-E700-4916-BDB2-A0C7BF58F17E}" type="pres">
      <dgm:prSet presAssocID="{41920C4F-AEE3-44A9-8A3F-4D0E7B541B38}" presName="sibTrans" presStyleCnt="0"/>
      <dgm:spPr/>
    </dgm:pt>
    <dgm:pt modelId="{B617F203-80C9-4BE8-947A-6181A211298F}" type="pres">
      <dgm:prSet presAssocID="{0F1B1462-4A40-499D-A7CD-4C3D612ACB9B}" presName="node" presStyleLbl="node1" presStyleIdx="1" presStyleCnt="4">
        <dgm:presLayoutVars>
          <dgm:bulletEnabled val="1"/>
        </dgm:presLayoutVars>
      </dgm:prSet>
      <dgm:spPr/>
    </dgm:pt>
    <dgm:pt modelId="{CBE7E882-982F-4053-A229-87047CA75A3A}" type="pres">
      <dgm:prSet presAssocID="{5F03F9D2-037F-4DD0-8544-9E2F8F700F29}" presName="sibTrans" presStyleCnt="0"/>
      <dgm:spPr/>
    </dgm:pt>
    <dgm:pt modelId="{239BB27D-0065-46C2-BA93-6F388D01F84B}" type="pres">
      <dgm:prSet presAssocID="{C9484447-76ED-4745-9410-A512FF74F0D0}" presName="node" presStyleLbl="node1" presStyleIdx="2" presStyleCnt="4">
        <dgm:presLayoutVars>
          <dgm:bulletEnabled val="1"/>
        </dgm:presLayoutVars>
      </dgm:prSet>
      <dgm:spPr/>
    </dgm:pt>
    <dgm:pt modelId="{5BB64D82-9674-477C-8488-5AC5BB2C53E2}" type="pres">
      <dgm:prSet presAssocID="{4EF403CB-F248-4AB7-B411-B726C71F1D0A}" presName="sibTrans" presStyleCnt="0"/>
      <dgm:spPr/>
    </dgm:pt>
    <dgm:pt modelId="{868F0CAF-EB88-4DE7-80AA-35951A1B9A76}" type="pres">
      <dgm:prSet presAssocID="{5674C7E5-6B66-45AB-B9E9-F0ECC8599223}" presName="node" presStyleLbl="node1" presStyleIdx="3" presStyleCnt="4">
        <dgm:presLayoutVars>
          <dgm:bulletEnabled val="1"/>
        </dgm:presLayoutVars>
      </dgm:prSet>
      <dgm:spPr/>
    </dgm:pt>
  </dgm:ptLst>
  <dgm:cxnLst>
    <dgm:cxn modelId="{7564ED0F-9DFE-4011-BD80-0725D8E15180}" srcId="{970A8BE0-D697-4F05-9020-D8D9DC8B468B}" destId="{C9484447-76ED-4745-9410-A512FF74F0D0}" srcOrd="2" destOrd="0" parTransId="{42D42ADA-98BC-468F-B8C9-C730C2AD7982}" sibTransId="{4EF403CB-F248-4AB7-B411-B726C71F1D0A}"/>
    <dgm:cxn modelId="{A1D9711C-1882-4A6F-AB18-3BAC5E6F811A}" type="presOf" srcId="{0F1B1462-4A40-499D-A7CD-4C3D612ACB9B}" destId="{B617F203-80C9-4BE8-947A-6181A211298F}" srcOrd="0" destOrd="0" presId="urn:microsoft.com/office/officeart/2005/8/layout/default"/>
    <dgm:cxn modelId="{48C08B7D-B55A-47D5-B7FD-FA9700B24999}" type="presOf" srcId="{5674C7E5-6B66-45AB-B9E9-F0ECC8599223}" destId="{868F0CAF-EB88-4DE7-80AA-35951A1B9A76}" srcOrd="0" destOrd="0" presId="urn:microsoft.com/office/officeart/2005/8/layout/default"/>
    <dgm:cxn modelId="{54ADC2A3-83E9-4F82-AA6E-EE14FC4B38F4}" srcId="{970A8BE0-D697-4F05-9020-D8D9DC8B468B}" destId="{19C65A5C-D3C6-475F-8CE2-8155A859DDDC}" srcOrd="0" destOrd="0" parTransId="{B9B4085F-0591-42A3-B350-2FF8648B3984}" sibTransId="{41920C4F-AEE3-44A9-8A3F-4D0E7B541B38}"/>
    <dgm:cxn modelId="{AFBA70B2-DDA0-4396-BF08-FA565E1E5254}" srcId="{970A8BE0-D697-4F05-9020-D8D9DC8B468B}" destId="{0F1B1462-4A40-499D-A7CD-4C3D612ACB9B}" srcOrd="1" destOrd="0" parTransId="{53C2F1BB-4A56-406A-A2AA-8AFD363A3961}" sibTransId="{5F03F9D2-037F-4DD0-8544-9E2F8F700F29}"/>
    <dgm:cxn modelId="{3B909FB2-1A2F-494D-A84B-31C39C085052}" srcId="{970A8BE0-D697-4F05-9020-D8D9DC8B468B}" destId="{5674C7E5-6B66-45AB-B9E9-F0ECC8599223}" srcOrd="3" destOrd="0" parTransId="{26EB53FB-6AA7-487A-A469-6935D4551BA6}" sibTransId="{77739AFC-CFB3-4B75-BFCB-0C4F8EC0BD7C}"/>
    <dgm:cxn modelId="{8A34DDBE-BBBE-4AF1-B0D3-06D077B27A51}" type="presOf" srcId="{C9484447-76ED-4745-9410-A512FF74F0D0}" destId="{239BB27D-0065-46C2-BA93-6F388D01F84B}" srcOrd="0" destOrd="0" presId="urn:microsoft.com/office/officeart/2005/8/layout/default"/>
    <dgm:cxn modelId="{D113CDC4-DD37-4E57-AA7D-43B59287EFBC}" type="presOf" srcId="{970A8BE0-D697-4F05-9020-D8D9DC8B468B}" destId="{90871035-66FA-4798-AE7C-037E98C3EB7D}" srcOrd="0" destOrd="0" presId="urn:microsoft.com/office/officeart/2005/8/layout/default"/>
    <dgm:cxn modelId="{9EA5FFD5-39F0-4DB8-9476-094C558D7D97}" type="presOf" srcId="{19C65A5C-D3C6-475F-8CE2-8155A859DDDC}" destId="{BBD175A9-3A16-4813-8B5C-4F4286F43EC6}" srcOrd="0" destOrd="0" presId="urn:microsoft.com/office/officeart/2005/8/layout/default"/>
    <dgm:cxn modelId="{1C1EBED7-AF0B-4ED0-B4C0-30E0EF1D4958}" type="presParOf" srcId="{90871035-66FA-4798-AE7C-037E98C3EB7D}" destId="{BBD175A9-3A16-4813-8B5C-4F4286F43EC6}" srcOrd="0" destOrd="0" presId="urn:microsoft.com/office/officeart/2005/8/layout/default"/>
    <dgm:cxn modelId="{7D34EE02-B917-4187-B343-3BB9E03FE94C}" type="presParOf" srcId="{90871035-66FA-4798-AE7C-037E98C3EB7D}" destId="{84674193-E700-4916-BDB2-A0C7BF58F17E}" srcOrd="1" destOrd="0" presId="urn:microsoft.com/office/officeart/2005/8/layout/default"/>
    <dgm:cxn modelId="{30DC7BCD-8304-492C-9D80-734E09AA8242}" type="presParOf" srcId="{90871035-66FA-4798-AE7C-037E98C3EB7D}" destId="{B617F203-80C9-4BE8-947A-6181A211298F}" srcOrd="2" destOrd="0" presId="urn:microsoft.com/office/officeart/2005/8/layout/default"/>
    <dgm:cxn modelId="{92C0D76B-9F79-4CD3-9203-A5583BACED8D}" type="presParOf" srcId="{90871035-66FA-4798-AE7C-037E98C3EB7D}" destId="{CBE7E882-982F-4053-A229-87047CA75A3A}" srcOrd="3" destOrd="0" presId="urn:microsoft.com/office/officeart/2005/8/layout/default"/>
    <dgm:cxn modelId="{08FE0C45-2FA2-4096-8FEE-36FD49866F8B}" type="presParOf" srcId="{90871035-66FA-4798-AE7C-037E98C3EB7D}" destId="{239BB27D-0065-46C2-BA93-6F388D01F84B}" srcOrd="4" destOrd="0" presId="urn:microsoft.com/office/officeart/2005/8/layout/default"/>
    <dgm:cxn modelId="{F27FD307-8A5B-494C-864B-8B010D6B9427}" type="presParOf" srcId="{90871035-66FA-4798-AE7C-037E98C3EB7D}" destId="{5BB64D82-9674-477C-8488-5AC5BB2C53E2}" srcOrd="5" destOrd="0" presId="urn:microsoft.com/office/officeart/2005/8/layout/default"/>
    <dgm:cxn modelId="{0D596D71-2C96-4CF8-BBA5-85DD460A8FA4}" type="presParOf" srcId="{90871035-66FA-4798-AE7C-037E98C3EB7D}" destId="{868F0CAF-EB88-4DE7-80AA-35951A1B9A7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0A8BE0-D697-4F05-9020-D8D9DC8B468B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19C65A5C-D3C6-475F-8CE2-8155A859DDDC}">
      <dgm:prSet phldrT="[Text]" custT="1"/>
      <dgm:spPr/>
      <dgm:t>
        <a:bodyPr tIns="216000" bIns="0"/>
        <a:lstStyle/>
        <a:p>
          <a:r>
            <a:rPr kumimoji="0" lang="pa-IN" sz="36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rPr>
            <a:t>ਕਲਗੀ</a:t>
          </a:r>
          <a:endParaRPr lang="en-AU" sz="3600" dirty="0">
            <a:solidFill>
              <a:schemeClr val="tx1"/>
            </a:solidFill>
          </a:endParaRPr>
        </a:p>
      </dgm:t>
    </dgm:pt>
    <dgm:pt modelId="{B9B4085F-0591-42A3-B350-2FF8648B3984}" type="parTrans" cxnId="{54ADC2A3-83E9-4F82-AA6E-EE14FC4B38F4}">
      <dgm:prSet/>
      <dgm:spPr/>
      <dgm:t>
        <a:bodyPr/>
        <a:lstStyle/>
        <a:p>
          <a:endParaRPr lang="en-AU" sz="3200">
            <a:solidFill>
              <a:schemeClr val="tx1"/>
            </a:solidFill>
          </a:endParaRPr>
        </a:p>
      </dgm:t>
    </dgm:pt>
    <dgm:pt modelId="{41920C4F-AEE3-44A9-8A3F-4D0E7B541B38}" type="sibTrans" cxnId="{54ADC2A3-83E9-4F82-AA6E-EE14FC4B38F4}">
      <dgm:prSet/>
      <dgm:spPr/>
      <dgm:t>
        <a:bodyPr/>
        <a:lstStyle/>
        <a:p>
          <a:endParaRPr lang="en-AU" sz="3200">
            <a:solidFill>
              <a:schemeClr val="tx1"/>
            </a:solidFill>
          </a:endParaRPr>
        </a:p>
      </dgm:t>
    </dgm:pt>
    <dgm:pt modelId="{D4B6333A-02C6-4529-994E-32C098BCDD65}">
      <dgm:prSet phldrT="[Text]" custT="1"/>
      <dgm:spPr/>
      <dgm:t>
        <a:bodyPr tIns="216000" bIns="0"/>
        <a:lstStyle/>
        <a:p>
          <a:r>
            <a:rPr lang="pa-IN" sz="3600" dirty="0">
              <a:solidFill>
                <a:schemeClr val="tx1"/>
              </a:solidFill>
            </a:rPr>
            <a:t>ਰੁੱਖ</a:t>
          </a:r>
          <a:endParaRPr lang="en-AU" sz="3600" dirty="0">
            <a:solidFill>
              <a:schemeClr val="tx1"/>
            </a:solidFill>
          </a:endParaRPr>
        </a:p>
      </dgm:t>
    </dgm:pt>
    <dgm:pt modelId="{D1350289-2B34-4C64-A4B7-3BB9B1D947C9}" type="parTrans" cxnId="{B548E0C1-BF75-4ACB-B032-B5FF9C664A69}">
      <dgm:prSet/>
      <dgm:spPr/>
      <dgm:t>
        <a:bodyPr/>
        <a:lstStyle/>
        <a:p>
          <a:endParaRPr lang="en-AU" sz="3200">
            <a:solidFill>
              <a:schemeClr val="tx1"/>
            </a:solidFill>
          </a:endParaRPr>
        </a:p>
      </dgm:t>
    </dgm:pt>
    <dgm:pt modelId="{F586EED7-8336-4D46-B652-4BF3980CC398}" type="sibTrans" cxnId="{B548E0C1-BF75-4ACB-B032-B5FF9C664A69}">
      <dgm:prSet/>
      <dgm:spPr/>
      <dgm:t>
        <a:bodyPr/>
        <a:lstStyle/>
        <a:p>
          <a:endParaRPr lang="en-AU" sz="3200">
            <a:solidFill>
              <a:schemeClr val="tx1"/>
            </a:solidFill>
          </a:endParaRPr>
        </a:p>
      </dgm:t>
    </dgm:pt>
    <dgm:pt modelId="{5674C7E5-6B66-45AB-B9E9-F0ECC8599223}">
      <dgm:prSet phldrT="[Text]" custT="1"/>
      <dgm:spPr/>
      <dgm:t>
        <a:bodyPr tIns="216000" bIns="0"/>
        <a:lstStyle/>
        <a:p>
          <a:r>
            <a:rPr lang="pa-IN" sz="3600" dirty="0">
              <a:solidFill>
                <a:schemeClr val="tx1"/>
              </a:solidFill>
            </a:rPr>
            <a:t>ਮੋਰ</a:t>
          </a:r>
          <a:endParaRPr lang="en-AU" sz="3600" dirty="0">
            <a:solidFill>
              <a:schemeClr val="tx1"/>
            </a:solidFill>
          </a:endParaRPr>
        </a:p>
      </dgm:t>
    </dgm:pt>
    <dgm:pt modelId="{26EB53FB-6AA7-487A-A469-6935D4551BA6}" type="parTrans" cxnId="{3B909FB2-1A2F-494D-A84B-31C39C085052}">
      <dgm:prSet/>
      <dgm:spPr/>
      <dgm:t>
        <a:bodyPr/>
        <a:lstStyle/>
        <a:p>
          <a:endParaRPr lang="en-AU" sz="3200">
            <a:solidFill>
              <a:schemeClr val="tx1"/>
            </a:solidFill>
          </a:endParaRPr>
        </a:p>
      </dgm:t>
    </dgm:pt>
    <dgm:pt modelId="{77739AFC-CFB3-4B75-BFCB-0C4F8EC0BD7C}" type="sibTrans" cxnId="{3B909FB2-1A2F-494D-A84B-31C39C085052}">
      <dgm:prSet/>
      <dgm:spPr/>
      <dgm:t>
        <a:bodyPr/>
        <a:lstStyle/>
        <a:p>
          <a:endParaRPr lang="en-AU" sz="3200">
            <a:solidFill>
              <a:schemeClr val="tx1"/>
            </a:solidFill>
          </a:endParaRPr>
        </a:p>
      </dgm:t>
    </dgm:pt>
    <dgm:pt modelId="{0F1B1462-4A40-499D-A7CD-4C3D612ACB9B}">
      <dgm:prSet phldrT="[Text]" custT="1"/>
      <dgm:spPr/>
      <dgm:t>
        <a:bodyPr tIns="216000" bIns="0"/>
        <a:lstStyle/>
        <a:p>
          <a:r>
            <a:rPr lang="pa-IN" sz="3600" dirty="0">
              <a:solidFill>
                <a:schemeClr val="tx1"/>
              </a:solidFill>
            </a:rPr>
            <a:t>ਖੰਭ</a:t>
          </a:r>
          <a:endParaRPr lang="en-AU" sz="3600" dirty="0">
            <a:solidFill>
              <a:schemeClr val="tx1"/>
            </a:solidFill>
          </a:endParaRPr>
        </a:p>
      </dgm:t>
    </dgm:pt>
    <dgm:pt modelId="{53C2F1BB-4A56-406A-A2AA-8AFD363A3961}" type="parTrans" cxnId="{AFBA70B2-DDA0-4396-BF08-FA565E1E5254}">
      <dgm:prSet/>
      <dgm:spPr/>
      <dgm:t>
        <a:bodyPr/>
        <a:lstStyle/>
        <a:p>
          <a:endParaRPr lang="en-AU" sz="3200">
            <a:solidFill>
              <a:schemeClr val="tx1"/>
            </a:solidFill>
          </a:endParaRPr>
        </a:p>
      </dgm:t>
    </dgm:pt>
    <dgm:pt modelId="{5F03F9D2-037F-4DD0-8544-9E2F8F700F29}" type="sibTrans" cxnId="{AFBA70B2-DDA0-4396-BF08-FA565E1E5254}">
      <dgm:prSet/>
      <dgm:spPr/>
      <dgm:t>
        <a:bodyPr/>
        <a:lstStyle/>
        <a:p>
          <a:endParaRPr lang="en-AU" sz="3200">
            <a:solidFill>
              <a:schemeClr val="tx1"/>
            </a:solidFill>
          </a:endParaRPr>
        </a:p>
      </dgm:t>
    </dgm:pt>
    <dgm:pt modelId="{90871035-66FA-4798-AE7C-037E98C3EB7D}" type="pres">
      <dgm:prSet presAssocID="{970A8BE0-D697-4F05-9020-D8D9DC8B468B}" presName="diagram" presStyleCnt="0">
        <dgm:presLayoutVars>
          <dgm:dir/>
          <dgm:resizeHandles val="exact"/>
        </dgm:presLayoutVars>
      </dgm:prSet>
      <dgm:spPr/>
    </dgm:pt>
    <dgm:pt modelId="{BBD175A9-3A16-4813-8B5C-4F4286F43EC6}" type="pres">
      <dgm:prSet presAssocID="{19C65A5C-D3C6-475F-8CE2-8155A859DDDC}" presName="node" presStyleLbl="node1" presStyleIdx="0" presStyleCnt="4" custScaleX="147668">
        <dgm:presLayoutVars>
          <dgm:bulletEnabled val="1"/>
        </dgm:presLayoutVars>
      </dgm:prSet>
      <dgm:spPr/>
    </dgm:pt>
    <dgm:pt modelId="{84674193-E700-4916-BDB2-A0C7BF58F17E}" type="pres">
      <dgm:prSet presAssocID="{41920C4F-AEE3-44A9-8A3F-4D0E7B541B38}" presName="sibTrans" presStyleCnt="0"/>
      <dgm:spPr/>
    </dgm:pt>
    <dgm:pt modelId="{B617F203-80C9-4BE8-947A-6181A211298F}" type="pres">
      <dgm:prSet presAssocID="{0F1B1462-4A40-499D-A7CD-4C3D612ACB9B}" presName="node" presStyleLbl="node1" presStyleIdx="1" presStyleCnt="4" custScaleX="147668">
        <dgm:presLayoutVars>
          <dgm:bulletEnabled val="1"/>
        </dgm:presLayoutVars>
      </dgm:prSet>
      <dgm:spPr/>
    </dgm:pt>
    <dgm:pt modelId="{CBE7E882-982F-4053-A229-87047CA75A3A}" type="pres">
      <dgm:prSet presAssocID="{5F03F9D2-037F-4DD0-8544-9E2F8F700F29}" presName="sibTrans" presStyleCnt="0"/>
      <dgm:spPr/>
    </dgm:pt>
    <dgm:pt modelId="{C2EAD6ED-D0CD-45A3-8715-C496AA681524}" type="pres">
      <dgm:prSet presAssocID="{D4B6333A-02C6-4529-994E-32C098BCDD65}" presName="node" presStyleLbl="node1" presStyleIdx="2" presStyleCnt="4" custScaleX="147668">
        <dgm:presLayoutVars>
          <dgm:bulletEnabled val="1"/>
        </dgm:presLayoutVars>
      </dgm:prSet>
      <dgm:spPr/>
    </dgm:pt>
    <dgm:pt modelId="{8FE238E2-0E16-466D-AA4D-5C90C59CAA65}" type="pres">
      <dgm:prSet presAssocID="{F586EED7-8336-4D46-B652-4BF3980CC398}" presName="sibTrans" presStyleCnt="0"/>
      <dgm:spPr/>
    </dgm:pt>
    <dgm:pt modelId="{868F0CAF-EB88-4DE7-80AA-35951A1B9A76}" type="pres">
      <dgm:prSet presAssocID="{5674C7E5-6B66-45AB-B9E9-F0ECC8599223}" presName="node" presStyleLbl="node1" presStyleIdx="3" presStyleCnt="4" custScaleX="147668">
        <dgm:presLayoutVars>
          <dgm:bulletEnabled val="1"/>
        </dgm:presLayoutVars>
      </dgm:prSet>
      <dgm:spPr/>
    </dgm:pt>
  </dgm:ptLst>
  <dgm:cxnLst>
    <dgm:cxn modelId="{A1D9711C-1882-4A6F-AB18-3BAC5E6F811A}" type="presOf" srcId="{0F1B1462-4A40-499D-A7CD-4C3D612ACB9B}" destId="{B617F203-80C9-4BE8-947A-6181A211298F}" srcOrd="0" destOrd="0" presId="urn:microsoft.com/office/officeart/2005/8/layout/default"/>
    <dgm:cxn modelId="{48C08B7D-B55A-47D5-B7FD-FA9700B24999}" type="presOf" srcId="{5674C7E5-6B66-45AB-B9E9-F0ECC8599223}" destId="{868F0CAF-EB88-4DE7-80AA-35951A1B9A76}" srcOrd="0" destOrd="0" presId="urn:microsoft.com/office/officeart/2005/8/layout/default"/>
    <dgm:cxn modelId="{54ADC2A3-83E9-4F82-AA6E-EE14FC4B38F4}" srcId="{970A8BE0-D697-4F05-9020-D8D9DC8B468B}" destId="{19C65A5C-D3C6-475F-8CE2-8155A859DDDC}" srcOrd="0" destOrd="0" parTransId="{B9B4085F-0591-42A3-B350-2FF8648B3984}" sibTransId="{41920C4F-AEE3-44A9-8A3F-4D0E7B541B38}"/>
    <dgm:cxn modelId="{AFBA70B2-DDA0-4396-BF08-FA565E1E5254}" srcId="{970A8BE0-D697-4F05-9020-D8D9DC8B468B}" destId="{0F1B1462-4A40-499D-A7CD-4C3D612ACB9B}" srcOrd="1" destOrd="0" parTransId="{53C2F1BB-4A56-406A-A2AA-8AFD363A3961}" sibTransId="{5F03F9D2-037F-4DD0-8544-9E2F8F700F29}"/>
    <dgm:cxn modelId="{3B909FB2-1A2F-494D-A84B-31C39C085052}" srcId="{970A8BE0-D697-4F05-9020-D8D9DC8B468B}" destId="{5674C7E5-6B66-45AB-B9E9-F0ECC8599223}" srcOrd="3" destOrd="0" parTransId="{26EB53FB-6AA7-487A-A469-6935D4551BA6}" sibTransId="{77739AFC-CFB3-4B75-BFCB-0C4F8EC0BD7C}"/>
    <dgm:cxn modelId="{B548E0C1-BF75-4ACB-B032-B5FF9C664A69}" srcId="{970A8BE0-D697-4F05-9020-D8D9DC8B468B}" destId="{D4B6333A-02C6-4529-994E-32C098BCDD65}" srcOrd="2" destOrd="0" parTransId="{D1350289-2B34-4C64-A4B7-3BB9B1D947C9}" sibTransId="{F586EED7-8336-4D46-B652-4BF3980CC398}"/>
    <dgm:cxn modelId="{D113CDC4-DD37-4E57-AA7D-43B59287EFBC}" type="presOf" srcId="{970A8BE0-D697-4F05-9020-D8D9DC8B468B}" destId="{90871035-66FA-4798-AE7C-037E98C3EB7D}" srcOrd="0" destOrd="0" presId="urn:microsoft.com/office/officeart/2005/8/layout/default"/>
    <dgm:cxn modelId="{9EA5FFD5-39F0-4DB8-9476-094C558D7D97}" type="presOf" srcId="{19C65A5C-D3C6-475F-8CE2-8155A859DDDC}" destId="{BBD175A9-3A16-4813-8B5C-4F4286F43EC6}" srcOrd="0" destOrd="0" presId="urn:microsoft.com/office/officeart/2005/8/layout/default"/>
    <dgm:cxn modelId="{86EB8FDE-AD0B-47BF-9DA3-BCD8F9F467A2}" type="presOf" srcId="{D4B6333A-02C6-4529-994E-32C098BCDD65}" destId="{C2EAD6ED-D0CD-45A3-8715-C496AA681524}" srcOrd="0" destOrd="0" presId="urn:microsoft.com/office/officeart/2005/8/layout/default"/>
    <dgm:cxn modelId="{1C1EBED7-AF0B-4ED0-B4C0-30E0EF1D4958}" type="presParOf" srcId="{90871035-66FA-4798-AE7C-037E98C3EB7D}" destId="{BBD175A9-3A16-4813-8B5C-4F4286F43EC6}" srcOrd="0" destOrd="0" presId="urn:microsoft.com/office/officeart/2005/8/layout/default"/>
    <dgm:cxn modelId="{7D34EE02-B917-4187-B343-3BB9E03FE94C}" type="presParOf" srcId="{90871035-66FA-4798-AE7C-037E98C3EB7D}" destId="{84674193-E700-4916-BDB2-A0C7BF58F17E}" srcOrd="1" destOrd="0" presId="urn:microsoft.com/office/officeart/2005/8/layout/default"/>
    <dgm:cxn modelId="{30DC7BCD-8304-492C-9D80-734E09AA8242}" type="presParOf" srcId="{90871035-66FA-4798-AE7C-037E98C3EB7D}" destId="{B617F203-80C9-4BE8-947A-6181A211298F}" srcOrd="2" destOrd="0" presId="urn:microsoft.com/office/officeart/2005/8/layout/default"/>
    <dgm:cxn modelId="{92C0D76B-9F79-4CD3-9203-A5583BACED8D}" type="presParOf" srcId="{90871035-66FA-4798-AE7C-037E98C3EB7D}" destId="{CBE7E882-982F-4053-A229-87047CA75A3A}" srcOrd="3" destOrd="0" presId="urn:microsoft.com/office/officeart/2005/8/layout/default"/>
    <dgm:cxn modelId="{09B7998C-40F5-42ED-A32E-65A1316E34AB}" type="presParOf" srcId="{90871035-66FA-4798-AE7C-037E98C3EB7D}" destId="{C2EAD6ED-D0CD-45A3-8715-C496AA681524}" srcOrd="4" destOrd="0" presId="urn:microsoft.com/office/officeart/2005/8/layout/default"/>
    <dgm:cxn modelId="{37D784B7-4509-488D-A6CC-D8DCF2752C88}" type="presParOf" srcId="{90871035-66FA-4798-AE7C-037E98C3EB7D}" destId="{8FE238E2-0E16-466D-AA4D-5C90C59CAA65}" srcOrd="5" destOrd="0" presId="urn:microsoft.com/office/officeart/2005/8/layout/default"/>
    <dgm:cxn modelId="{0D596D71-2C96-4CF8-BBA5-85DD460A8FA4}" type="presParOf" srcId="{90871035-66FA-4798-AE7C-037E98C3EB7D}" destId="{868F0CAF-EB88-4DE7-80AA-35951A1B9A7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0A8BE0-D697-4F05-9020-D8D9DC8B468B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19C65A5C-D3C6-475F-8CE2-8155A859DDDC}">
      <dgm:prSet phldrT="[Text]" custT="1"/>
      <dgm:spPr/>
      <dgm:t>
        <a:bodyPr lIns="0" tIns="108000" rIns="0" bIns="0"/>
        <a:lstStyle/>
        <a:p>
          <a:r>
            <a:rPr kumimoji="0" lang="pa-IN" sz="36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rPr>
            <a:t>ਕਲਗੀ</a:t>
          </a:r>
          <a:br>
            <a:rPr kumimoji="0" lang="en-AU" sz="36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rPr>
          </a:br>
          <a:r>
            <a:rPr kumimoji="0" lang="en-AU" sz="3600" b="0" i="1" u="none" strike="noStrike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sym typeface="Arial"/>
            </a:rPr>
            <a:t>kalgi</a:t>
          </a:r>
          <a:r>
            <a:rPr kumimoji="0" lang="en-AU" sz="3600" b="0" i="1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sym typeface="Arial"/>
            </a:rPr>
            <a:t> </a:t>
          </a:r>
          <a:r>
            <a:rPr kumimoji="0" lang="en-AU" sz="36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sym typeface="Arial"/>
            </a:rPr>
            <a:t>crest</a:t>
          </a:r>
          <a:endParaRPr lang="en-AU" sz="3600" dirty="0">
            <a:solidFill>
              <a:schemeClr val="tx1"/>
            </a:solidFill>
            <a:latin typeface="+mn-lt"/>
          </a:endParaRPr>
        </a:p>
      </dgm:t>
    </dgm:pt>
    <dgm:pt modelId="{B9B4085F-0591-42A3-B350-2FF8648B3984}" type="parTrans" cxnId="{54ADC2A3-83E9-4F82-AA6E-EE14FC4B38F4}">
      <dgm:prSet/>
      <dgm:spPr/>
      <dgm:t>
        <a:bodyPr/>
        <a:lstStyle/>
        <a:p>
          <a:endParaRPr lang="en-AU" sz="3200">
            <a:solidFill>
              <a:schemeClr val="tx1"/>
            </a:solidFill>
          </a:endParaRPr>
        </a:p>
      </dgm:t>
    </dgm:pt>
    <dgm:pt modelId="{41920C4F-AEE3-44A9-8A3F-4D0E7B541B38}" type="sibTrans" cxnId="{54ADC2A3-83E9-4F82-AA6E-EE14FC4B38F4}">
      <dgm:prSet/>
      <dgm:spPr/>
      <dgm:t>
        <a:bodyPr/>
        <a:lstStyle/>
        <a:p>
          <a:endParaRPr lang="en-AU" sz="3200">
            <a:solidFill>
              <a:schemeClr val="tx1"/>
            </a:solidFill>
          </a:endParaRPr>
        </a:p>
      </dgm:t>
    </dgm:pt>
    <dgm:pt modelId="{D4B6333A-02C6-4529-994E-32C098BCDD65}">
      <dgm:prSet phldrT="[Text]" custT="1"/>
      <dgm:spPr/>
      <dgm:t>
        <a:bodyPr lIns="0" tIns="108000" rIns="0" bIns="0"/>
        <a:lstStyle/>
        <a:p>
          <a:r>
            <a:rPr lang="pa-IN" sz="3600" dirty="0">
              <a:solidFill>
                <a:schemeClr val="tx1"/>
              </a:solidFill>
            </a:rPr>
            <a:t>ਰੁੱਖ</a:t>
          </a:r>
          <a:r>
            <a:rPr lang="en-AU" sz="3600" dirty="0">
              <a:solidFill>
                <a:schemeClr val="tx1"/>
              </a:solidFill>
            </a:rPr>
            <a:t> </a:t>
          </a:r>
          <a:br>
            <a:rPr lang="en-AU" sz="3600" dirty="0">
              <a:solidFill>
                <a:schemeClr val="tx1"/>
              </a:solidFill>
            </a:rPr>
          </a:br>
          <a:r>
            <a:rPr lang="en-AU" sz="3600" i="1" dirty="0" err="1">
              <a:solidFill>
                <a:schemeClr val="tx1"/>
              </a:solidFill>
            </a:rPr>
            <a:t>rukh</a:t>
          </a:r>
          <a:r>
            <a:rPr lang="en-AU" sz="3600" dirty="0">
              <a:solidFill>
                <a:schemeClr val="tx1"/>
              </a:solidFill>
            </a:rPr>
            <a:t> tree</a:t>
          </a:r>
        </a:p>
      </dgm:t>
    </dgm:pt>
    <dgm:pt modelId="{D1350289-2B34-4C64-A4B7-3BB9B1D947C9}" type="parTrans" cxnId="{B548E0C1-BF75-4ACB-B032-B5FF9C664A69}">
      <dgm:prSet/>
      <dgm:spPr/>
      <dgm:t>
        <a:bodyPr/>
        <a:lstStyle/>
        <a:p>
          <a:endParaRPr lang="en-AU" sz="3200">
            <a:solidFill>
              <a:schemeClr val="tx1"/>
            </a:solidFill>
          </a:endParaRPr>
        </a:p>
      </dgm:t>
    </dgm:pt>
    <dgm:pt modelId="{F586EED7-8336-4D46-B652-4BF3980CC398}" type="sibTrans" cxnId="{B548E0C1-BF75-4ACB-B032-B5FF9C664A69}">
      <dgm:prSet/>
      <dgm:spPr/>
      <dgm:t>
        <a:bodyPr/>
        <a:lstStyle/>
        <a:p>
          <a:endParaRPr lang="en-AU" sz="3200">
            <a:solidFill>
              <a:schemeClr val="tx1"/>
            </a:solidFill>
          </a:endParaRPr>
        </a:p>
      </dgm:t>
    </dgm:pt>
    <dgm:pt modelId="{5674C7E5-6B66-45AB-B9E9-F0ECC8599223}">
      <dgm:prSet phldrT="[Text]" custT="1"/>
      <dgm:spPr/>
      <dgm:t>
        <a:bodyPr lIns="0" tIns="108000" rIns="0" bIns="0"/>
        <a:lstStyle/>
        <a:p>
          <a:r>
            <a:rPr lang="pa-IN" sz="3600" dirty="0">
              <a:solidFill>
                <a:schemeClr val="tx1"/>
              </a:solidFill>
            </a:rPr>
            <a:t>ਮੋਰ</a:t>
          </a:r>
          <a:r>
            <a:rPr lang="en-AU" sz="3600" dirty="0">
              <a:solidFill>
                <a:schemeClr val="tx1"/>
              </a:solidFill>
            </a:rPr>
            <a:t> </a:t>
          </a:r>
          <a:br>
            <a:rPr lang="en-AU" sz="3600" dirty="0">
              <a:solidFill>
                <a:schemeClr val="tx1"/>
              </a:solidFill>
            </a:rPr>
          </a:br>
          <a:r>
            <a:rPr lang="en-AU" sz="3600" i="1" dirty="0">
              <a:solidFill>
                <a:schemeClr val="tx1"/>
              </a:solidFill>
            </a:rPr>
            <a:t>mor</a:t>
          </a:r>
          <a:r>
            <a:rPr lang="en-AU" sz="3600" dirty="0">
              <a:solidFill>
                <a:schemeClr val="tx1"/>
              </a:solidFill>
            </a:rPr>
            <a:t> peacock</a:t>
          </a:r>
        </a:p>
      </dgm:t>
    </dgm:pt>
    <dgm:pt modelId="{26EB53FB-6AA7-487A-A469-6935D4551BA6}" type="parTrans" cxnId="{3B909FB2-1A2F-494D-A84B-31C39C085052}">
      <dgm:prSet/>
      <dgm:spPr/>
      <dgm:t>
        <a:bodyPr/>
        <a:lstStyle/>
        <a:p>
          <a:endParaRPr lang="en-AU" sz="3200">
            <a:solidFill>
              <a:schemeClr val="tx1"/>
            </a:solidFill>
          </a:endParaRPr>
        </a:p>
      </dgm:t>
    </dgm:pt>
    <dgm:pt modelId="{77739AFC-CFB3-4B75-BFCB-0C4F8EC0BD7C}" type="sibTrans" cxnId="{3B909FB2-1A2F-494D-A84B-31C39C085052}">
      <dgm:prSet/>
      <dgm:spPr/>
      <dgm:t>
        <a:bodyPr/>
        <a:lstStyle/>
        <a:p>
          <a:endParaRPr lang="en-AU" sz="3200">
            <a:solidFill>
              <a:schemeClr val="tx1"/>
            </a:solidFill>
          </a:endParaRPr>
        </a:p>
      </dgm:t>
    </dgm:pt>
    <dgm:pt modelId="{0F1B1462-4A40-499D-A7CD-4C3D612ACB9B}">
      <dgm:prSet phldrT="[Text]" custT="1"/>
      <dgm:spPr/>
      <dgm:t>
        <a:bodyPr lIns="0" tIns="108000" rIns="0" bIns="0"/>
        <a:lstStyle/>
        <a:p>
          <a:r>
            <a:rPr lang="pa-IN" sz="3600" dirty="0">
              <a:solidFill>
                <a:schemeClr val="tx1"/>
              </a:solidFill>
            </a:rPr>
            <a:t>ਖੰਭ </a:t>
          </a:r>
          <a:r>
            <a:rPr lang="en-AU" sz="3600" dirty="0">
              <a:solidFill>
                <a:schemeClr val="tx1"/>
              </a:solidFill>
            </a:rPr>
            <a:t> </a:t>
          </a:r>
          <a:br>
            <a:rPr lang="en-AU" sz="3600" dirty="0">
              <a:solidFill>
                <a:schemeClr val="tx1"/>
              </a:solidFill>
            </a:rPr>
          </a:br>
          <a:r>
            <a:rPr lang="en-AU" sz="3600" i="1" dirty="0" err="1">
              <a:solidFill>
                <a:schemeClr val="tx1"/>
              </a:solidFill>
            </a:rPr>
            <a:t>khamb</a:t>
          </a:r>
          <a:r>
            <a:rPr lang="en-AU" sz="3600" dirty="0">
              <a:solidFill>
                <a:schemeClr val="tx1"/>
              </a:solidFill>
            </a:rPr>
            <a:t> feather</a:t>
          </a:r>
        </a:p>
      </dgm:t>
    </dgm:pt>
    <dgm:pt modelId="{53C2F1BB-4A56-406A-A2AA-8AFD363A3961}" type="parTrans" cxnId="{AFBA70B2-DDA0-4396-BF08-FA565E1E5254}">
      <dgm:prSet/>
      <dgm:spPr/>
      <dgm:t>
        <a:bodyPr/>
        <a:lstStyle/>
        <a:p>
          <a:endParaRPr lang="en-AU" sz="3200">
            <a:solidFill>
              <a:schemeClr val="tx1"/>
            </a:solidFill>
          </a:endParaRPr>
        </a:p>
      </dgm:t>
    </dgm:pt>
    <dgm:pt modelId="{5F03F9D2-037F-4DD0-8544-9E2F8F700F29}" type="sibTrans" cxnId="{AFBA70B2-DDA0-4396-BF08-FA565E1E5254}">
      <dgm:prSet/>
      <dgm:spPr/>
      <dgm:t>
        <a:bodyPr/>
        <a:lstStyle/>
        <a:p>
          <a:endParaRPr lang="en-AU" sz="3200">
            <a:solidFill>
              <a:schemeClr val="tx1"/>
            </a:solidFill>
          </a:endParaRPr>
        </a:p>
      </dgm:t>
    </dgm:pt>
    <dgm:pt modelId="{90871035-66FA-4798-AE7C-037E98C3EB7D}" type="pres">
      <dgm:prSet presAssocID="{970A8BE0-D697-4F05-9020-D8D9DC8B468B}" presName="diagram" presStyleCnt="0">
        <dgm:presLayoutVars>
          <dgm:dir/>
          <dgm:resizeHandles val="exact"/>
        </dgm:presLayoutVars>
      </dgm:prSet>
      <dgm:spPr/>
    </dgm:pt>
    <dgm:pt modelId="{BBD175A9-3A16-4813-8B5C-4F4286F43EC6}" type="pres">
      <dgm:prSet presAssocID="{19C65A5C-D3C6-475F-8CE2-8155A859DDDC}" presName="node" presStyleLbl="node1" presStyleIdx="0" presStyleCnt="4" custScaleX="147668">
        <dgm:presLayoutVars>
          <dgm:bulletEnabled val="1"/>
        </dgm:presLayoutVars>
      </dgm:prSet>
      <dgm:spPr/>
    </dgm:pt>
    <dgm:pt modelId="{84674193-E700-4916-BDB2-A0C7BF58F17E}" type="pres">
      <dgm:prSet presAssocID="{41920C4F-AEE3-44A9-8A3F-4D0E7B541B38}" presName="sibTrans" presStyleCnt="0"/>
      <dgm:spPr/>
    </dgm:pt>
    <dgm:pt modelId="{B617F203-80C9-4BE8-947A-6181A211298F}" type="pres">
      <dgm:prSet presAssocID="{0F1B1462-4A40-499D-A7CD-4C3D612ACB9B}" presName="node" presStyleLbl="node1" presStyleIdx="1" presStyleCnt="4" custScaleX="147668">
        <dgm:presLayoutVars>
          <dgm:bulletEnabled val="1"/>
        </dgm:presLayoutVars>
      </dgm:prSet>
      <dgm:spPr/>
    </dgm:pt>
    <dgm:pt modelId="{CBE7E882-982F-4053-A229-87047CA75A3A}" type="pres">
      <dgm:prSet presAssocID="{5F03F9D2-037F-4DD0-8544-9E2F8F700F29}" presName="sibTrans" presStyleCnt="0"/>
      <dgm:spPr/>
    </dgm:pt>
    <dgm:pt modelId="{C2EAD6ED-D0CD-45A3-8715-C496AA681524}" type="pres">
      <dgm:prSet presAssocID="{D4B6333A-02C6-4529-994E-32C098BCDD65}" presName="node" presStyleLbl="node1" presStyleIdx="2" presStyleCnt="4" custScaleX="147668">
        <dgm:presLayoutVars>
          <dgm:bulletEnabled val="1"/>
        </dgm:presLayoutVars>
      </dgm:prSet>
      <dgm:spPr/>
    </dgm:pt>
    <dgm:pt modelId="{8FE238E2-0E16-466D-AA4D-5C90C59CAA65}" type="pres">
      <dgm:prSet presAssocID="{F586EED7-8336-4D46-B652-4BF3980CC398}" presName="sibTrans" presStyleCnt="0"/>
      <dgm:spPr/>
    </dgm:pt>
    <dgm:pt modelId="{868F0CAF-EB88-4DE7-80AA-35951A1B9A76}" type="pres">
      <dgm:prSet presAssocID="{5674C7E5-6B66-45AB-B9E9-F0ECC8599223}" presName="node" presStyleLbl="node1" presStyleIdx="3" presStyleCnt="4" custScaleX="147668">
        <dgm:presLayoutVars>
          <dgm:bulletEnabled val="1"/>
        </dgm:presLayoutVars>
      </dgm:prSet>
      <dgm:spPr/>
    </dgm:pt>
  </dgm:ptLst>
  <dgm:cxnLst>
    <dgm:cxn modelId="{A1D9711C-1882-4A6F-AB18-3BAC5E6F811A}" type="presOf" srcId="{0F1B1462-4A40-499D-A7CD-4C3D612ACB9B}" destId="{B617F203-80C9-4BE8-947A-6181A211298F}" srcOrd="0" destOrd="0" presId="urn:microsoft.com/office/officeart/2005/8/layout/default"/>
    <dgm:cxn modelId="{48C08B7D-B55A-47D5-B7FD-FA9700B24999}" type="presOf" srcId="{5674C7E5-6B66-45AB-B9E9-F0ECC8599223}" destId="{868F0CAF-EB88-4DE7-80AA-35951A1B9A76}" srcOrd="0" destOrd="0" presId="urn:microsoft.com/office/officeart/2005/8/layout/default"/>
    <dgm:cxn modelId="{54ADC2A3-83E9-4F82-AA6E-EE14FC4B38F4}" srcId="{970A8BE0-D697-4F05-9020-D8D9DC8B468B}" destId="{19C65A5C-D3C6-475F-8CE2-8155A859DDDC}" srcOrd="0" destOrd="0" parTransId="{B9B4085F-0591-42A3-B350-2FF8648B3984}" sibTransId="{41920C4F-AEE3-44A9-8A3F-4D0E7B541B38}"/>
    <dgm:cxn modelId="{AFBA70B2-DDA0-4396-BF08-FA565E1E5254}" srcId="{970A8BE0-D697-4F05-9020-D8D9DC8B468B}" destId="{0F1B1462-4A40-499D-A7CD-4C3D612ACB9B}" srcOrd="1" destOrd="0" parTransId="{53C2F1BB-4A56-406A-A2AA-8AFD363A3961}" sibTransId="{5F03F9D2-037F-4DD0-8544-9E2F8F700F29}"/>
    <dgm:cxn modelId="{3B909FB2-1A2F-494D-A84B-31C39C085052}" srcId="{970A8BE0-D697-4F05-9020-D8D9DC8B468B}" destId="{5674C7E5-6B66-45AB-B9E9-F0ECC8599223}" srcOrd="3" destOrd="0" parTransId="{26EB53FB-6AA7-487A-A469-6935D4551BA6}" sibTransId="{77739AFC-CFB3-4B75-BFCB-0C4F8EC0BD7C}"/>
    <dgm:cxn modelId="{B548E0C1-BF75-4ACB-B032-B5FF9C664A69}" srcId="{970A8BE0-D697-4F05-9020-D8D9DC8B468B}" destId="{D4B6333A-02C6-4529-994E-32C098BCDD65}" srcOrd="2" destOrd="0" parTransId="{D1350289-2B34-4C64-A4B7-3BB9B1D947C9}" sibTransId="{F586EED7-8336-4D46-B652-4BF3980CC398}"/>
    <dgm:cxn modelId="{D113CDC4-DD37-4E57-AA7D-43B59287EFBC}" type="presOf" srcId="{970A8BE0-D697-4F05-9020-D8D9DC8B468B}" destId="{90871035-66FA-4798-AE7C-037E98C3EB7D}" srcOrd="0" destOrd="0" presId="urn:microsoft.com/office/officeart/2005/8/layout/default"/>
    <dgm:cxn modelId="{9EA5FFD5-39F0-4DB8-9476-094C558D7D97}" type="presOf" srcId="{19C65A5C-D3C6-475F-8CE2-8155A859DDDC}" destId="{BBD175A9-3A16-4813-8B5C-4F4286F43EC6}" srcOrd="0" destOrd="0" presId="urn:microsoft.com/office/officeart/2005/8/layout/default"/>
    <dgm:cxn modelId="{86EB8FDE-AD0B-47BF-9DA3-BCD8F9F467A2}" type="presOf" srcId="{D4B6333A-02C6-4529-994E-32C098BCDD65}" destId="{C2EAD6ED-D0CD-45A3-8715-C496AA681524}" srcOrd="0" destOrd="0" presId="urn:microsoft.com/office/officeart/2005/8/layout/default"/>
    <dgm:cxn modelId="{1C1EBED7-AF0B-4ED0-B4C0-30E0EF1D4958}" type="presParOf" srcId="{90871035-66FA-4798-AE7C-037E98C3EB7D}" destId="{BBD175A9-3A16-4813-8B5C-4F4286F43EC6}" srcOrd="0" destOrd="0" presId="urn:microsoft.com/office/officeart/2005/8/layout/default"/>
    <dgm:cxn modelId="{7D34EE02-B917-4187-B343-3BB9E03FE94C}" type="presParOf" srcId="{90871035-66FA-4798-AE7C-037E98C3EB7D}" destId="{84674193-E700-4916-BDB2-A0C7BF58F17E}" srcOrd="1" destOrd="0" presId="urn:microsoft.com/office/officeart/2005/8/layout/default"/>
    <dgm:cxn modelId="{30DC7BCD-8304-492C-9D80-734E09AA8242}" type="presParOf" srcId="{90871035-66FA-4798-AE7C-037E98C3EB7D}" destId="{B617F203-80C9-4BE8-947A-6181A211298F}" srcOrd="2" destOrd="0" presId="urn:microsoft.com/office/officeart/2005/8/layout/default"/>
    <dgm:cxn modelId="{92C0D76B-9F79-4CD3-9203-A5583BACED8D}" type="presParOf" srcId="{90871035-66FA-4798-AE7C-037E98C3EB7D}" destId="{CBE7E882-982F-4053-A229-87047CA75A3A}" srcOrd="3" destOrd="0" presId="urn:microsoft.com/office/officeart/2005/8/layout/default"/>
    <dgm:cxn modelId="{09B7998C-40F5-42ED-A32E-65A1316E34AB}" type="presParOf" srcId="{90871035-66FA-4798-AE7C-037E98C3EB7D}" destId="{C2EAD6ED-D0CD-45A3-8715-C496AA681524}" srcOrd="4" destOrd="0" presId="urn:microsoft.com/office/officeart/2005/8/layout/default"/>
    <dgm:cxn modelId="{37D784B7-4509-488D-A6CC-D8DCF2752C88}" type="presParOf" srcId="{90871035-66FA-4798-AE7C-037E98C3EB7D}" destId="{8FE238E2-0E16-466D-AA4D-5C90C59CAA65}" srcOrd="5" destOrd="0" presId="urn:microsoft.com/office/officeart/2005/8/layout/default"/>
    <dgm:cxn modelId="{0D596D71-2C96-4CF8-BBA5-85DD460A8FA4}" type="presParOf" srcId="{90871035-66FA-4798-AE7C-037E98C3EB7D}" destId="{868F0CAF-EB88-4DE7-80AA-35951A1B9A7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175A9-3A16-4813-8B5C-4F4286F43EC6}">
      <dsp:nvSpPr>
        <dsp:cNvPr id="0" name=""/>
        <dsp:cNvSpPr/>
      </dsp:nvSpPr>
      <dsp:spPr>
        <a:xfrm>
          <a:off x="438270" y="289"/>
          <a:ext cx="1302044" cy="7812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-IN" sz="4400" kern="1200" dirty="0">
              <a:solidFill>
                <a:schemeClr val="tx1"/>
              </a:solidFill>
            </a:rPr>
            <a:t>ਰ</a:t>
          </a:r>
          <a:endParaRPr lang="en-AU" sz="4400" kern="1200" dirty="0">
            <a:solidFill>
              <a:schemeClr val="tx1"/>
            </a:solidFill>
          </a:endParaRPr>
        </a:p>
      </dsp:txBody>
      <dsp:txXfrm>
        <a:off x="438270" y="289"/>
        <a:ext cx="1302044" cy="781226"/>
      </dsp:txXfrm>
    </dsp:sp>
    <dsp:sp modelId="{B617F203-80C9-4BE8-947A-6181A211298F}">
      <dsp:nvSpPr>
        <dsp:cNvPr id="0" name=""/>
        <dsp:cNvSpPr/>
      </dsp:nvSpPr>
      <dsp:spPr>
        <a:xfrm>
          <a:off x="438270" y="911721"/>
          <a:ext cx="1302044" cy="781226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-IN" sz="4400" kern="1200" dirty="0">
              <a:solidFill>
                <a:schemeClr val="tx1"/>
              </a:solidFill>
            </a:rPr>
            <a:t>ਮ</a:t>
          </a:r>
          <a:endParaRPr lang="en-AU" sz="4400" kern="1200" dirty="0">
            <a:solidFill>
              <a:schemeClr val="tx1"/>
            </a:solidFill>
          </a:endParaRPr>
        </a:p>
      </dsp:txBody>
      <dsp:txXfrm>
        <a:off x="438270" y="911721"/>
        <a:ext cx="1302044" cy="781226"/>
      </dsp:txXfrm>
    </dsp:sp>
    <dsp:sp modelId="{239BB27D-0065-46C2-BA93-6F388D01F84B}">
      <dsp:nvSpPr>
        <dsp:cNvPr id="0" name=""/>
        <dsp:cNvSpPr/>
      </dsp:nvSpPr>
      <dsp:spPr>
        <a:xfrm>
          <a:off x="438270" y="1823152"/>
          <a:ext cx="1302044" cy="781226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-IN" sz="4400" kern="1200" dirty="0">
              <a:solidFill>
                <a:schemeClr val="tx1"/>
              </a:solidFill>
            </a:rPr>
            <a:t>ਖ</a:t>
          </a:r>
          <a:endParaRPr lang="en-AU" sz="4400" kern="1200" dirty="0">
            <a:solidFill>
              <a:schemeClr val="tx1"/>
            </a:solidFill>
          </a:endParaRPr>
        </a:p>
      </dsp:txBody>
      <dsp:txXfrm>
        <a:off x="438270" y="1823152"/>
        <a:ext cx="1302044" cy="781226"/>
      </dsp:txXfrm>
    </dsp:sp>
    <dsp:sp modelId="{868F0CAF-EB88-4DE7-80AA-35951A1B9A76}">
      <dsp:nvSpPr>
        <dsp:cNvPr id="0" name=""/>
        <dsp:cNvSpPr/>
      </dsp:nvSpPr>
      <dsp:spPr>
        <a:xfrm>
          <a:off x="438270" y="2734584"/>
          <a:ext cx="1302044" cy="781226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a-IN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rPr>
            <a:t>ਕ</a:t>
          </a:r>
          <a:endParaRPr lang="en-AU" sz="4400" kern="1200" dirty="0">
            <a:solidFill>
              <a:schemeClr val="tx1"/>
            </a:solidFill>
          </a:endParaRPr>
        </a:p>
      </dsp:txBody>
      <dsp:txXfrm>
        <a:off x="438270" y="2734584"/>
        <a:ext cx="1302044" cy="781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175A9-3A16-4813-8B5C-4F4286F43EC6}">
      <dsp:nvSpPr>
        <dsp:cNvPr id="0" name=""/>
        <dsp:cNvSpPr/>
      </dsp:nvSpPr>
      <dsp:spPr>
        <a:xfrm>
          <a:off x="142195" y="2426"/>
          <a:ext cx="1920366" cy="7802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216000" rIns="13716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a-I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rPr>
            <a:t>ਕਲਗੀ</a:t>
          </a:r>
          <a:endParaRPr lang="en-AU" sz="3600" kern="1200" dirty="0">
            <a:solidFill>
              <a:schemeClr val="tx1"/>
            </a:solidFill>
          </a:endParaRPr>
        </a:p>
      </dsp:txBody>
      <dsp:txXfrm>
        <a:off x="142195" y="2426"/>
        <a:ext cx="1920366" cy="780277"/>
      </dsp:txXfrm>
    </dsp:sp>
    <dsp:sp modelId="{B617F203-80C9-4BE8-947A-6181A211298F}">
      <dsp:nvSpPr>
        <dsp:cNvPr id="0" name=""/>
        <dsp:cNvSpPr/>
      </dsp:nvSpPr>
      <dsp:spPr>
        <a:xfrm>
          <a:off x="142195" y="912750"/>
          <a:ext cx="1920366" cy="780277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216000" rIns="13716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-IN" sz="3600" kern="1200" dirty="0">
              <a:solidFill>
                <a:schemeClr val="tx1"/>
              </a:solidFill>
            </a:rPr>
            <a:t>ਖੰਭ</a:t>
          </a:r>
          <a:endParaRPr lang="en-AU" sz="3600" kern="1200" dirty="0">
            <a:solidFill>
              <a:schemeClr val="tx1"/>
            </a:solidFill>
          </a:endParaRPr>
        </a:p>
      </dsp:txBody>
      <dsp:txXfrm>
        <a:off x="142195" y="912750"/>
        <a:ext cx="1920366" cy="780277"/>
      </dsp:txXfrm>
    </dsp:sp>
    <dsp:sp modelId="{C2EAD6ED-D0CD-45A3-8715-C496AA681524}">
      <dsp:nvSpPr>
        <dsp:cNvPr id="0" name=""/>
        <dsp:cNvSpPr/>
      </dsp:nvSpPr>
      <dsp:spPr>
        <a:xfrm>
          <a:off x="142195" y="1823073"/>
          <a:ext cx="1920366" cy="780277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216000" rIns="13716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-IN" sz="3600" kern="1200" dirty="0">
              <a:solidFill>
                <a:schemeClr val="tx1"/>
              </a:solidFill>
            </a:rPr>
            <a:t>ਰੁੱਖ</a:t>
          </a:r>
          <a:endParaRPr lang="en-AU" sz="3600" kern="1200" dirty="0">
            <a:solidFill>
              <a:schemeClr val="tx1"/>
            </a:solidFill>
          </a:endParaRPr>
        </a:p>
      </dsp:txBody>
      <dsp:txXfrm>
        <a:off x="142195" y="1823073"/>
        <a:ext cx="1920366" cy="780277"/>
      </dsp:txXfrm>
    </dsp:sp>
    <dsp:sp modelId="{868F0CAF-EB88-4DE7-80AA-35951A1B9A76}">
      <dsp:nvSpPr>
        <dsp:cNvPr id="0" name=""/>
        <dsp:cNvSpPr/>
      </dsp:nvSpPr>
      <dsp:spPr>
        <a:xfrm>
          <a:off x="142195" y="2733397"/>
          <a:ext cx="1920366" cy="780277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216000" rIns="13716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-IN" sz="3600" kern="1200" dirty="0">
              <a:solidFill>
                <a:schemeClr val="tx1"/>
              </a:solidFill>
            </a:rPr>
            <a:t>ਮੋਰ</a:t>
          </a:r>
          <a:endParaRPr lang="en-AU" sz="3600" kern="1200" dirty="0">
            <a:solidFill>
              <a:schemeClr val="tx1"/>
            </a:solidFill>
          </a:endParaRPr>
        </a:p>
      </dsp:txBody>
      <dsp:txXfrm>
        <a:off x="142195" y="2733397"/>
        <a:ext cx="1920366" cy="7802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175A9-3A16-4813-8B5C-4F4286F43EC6}">
      <dsp:nvSpPr>
        <dsp:cNvPr id="0" name=""/>
        <dsp:cNvSpPr/>
      </dsp:nvSpPr>
      <dsp:spPr>
        <a:xfrm>
          <a:off x="663799" y="2654"/>
          <a:ext cx="3299854" cy="13407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a-I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rPr>
            <a:t>ਕਲਗੀ</a:t>
          </a:r>
          <a:br>
            <a: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rPr>
          </a:br>
          <a:r>
            <a:rPr kumimoji="0" lang="en-AU" sz="3600" b="0" i="1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sym typeface="Arial"/>
            </a:rPr>
            <a:t>kalgi</a:t>
          </a:r>
          <a:r>
            <a:rPr kumimoji="0" lang="en-AU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sym typeface="Arial"/>
            </a:rPr>
            <a:t> </a:t>
          </a:r>
          <a:r>
            <a: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sym typeface="Arial"/>
            </a:rPr>
            <a:t>crest</a:t>
          </a:r>
          <a:endParaRPr lang="en-AU" sz="3600" kern="1200" dirty="0">
            <a:solidFill>
              <a:schemeClr val="tx1"/>
            </a:solidFill>
            <a:latin typeface="+mn-lt"/>
          </a:endParaRPr>
        </a:p>
      </dsp:txBody>
      <dsp:txXfrm>
        <a:off x="663799" y="2654"/>
        <a:ext cx="3299854" cy="1340786"/>
      </dsp:txXfrm>
    </dsp:sp>
    <dsp:sp modelId="{B617F203-80C9-4BE8-947A-6181A211298F}">
      <dsp:nvSpPr>
        <dsp:cNvPr id="0" name=""/>
        <dsp:cNvSpPr/>
      </dsp:nvSpPr>
      <dsp:spPr>
        <a:xfrm>
          <a:off x="663799" y="1566906"/>
          <a:ext cx="3299854" cy="1340786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-IN" sz="3600" kern="1200" dirty="0">
              <a:solidFill>
                <a:schemeClr val="tx1"/>
              </a:solidFill>
            </a:rPr>
            <a:t>ਖੰਭ </a:t>
          </a:r>
          <a:r>
            <a:rPr lang="en-AU" sz="3600" kern="1200" dirty="0">
              <a:solidFill>
                <a:schemeClr val="tx1"/>
              </a:solidFill>
            </a:rPr>
            <a:t> </a:t>
          </a:r>
          <a:br>
            <a:rPr lang="en-AU" sz="3600" kern="1200" dirty="0">
              <a:solidFill>
                <a:schemeClr val="tx1"/>
              </a:solidFill>
            </a:rPr>
          </a:br>
          <a:r>
            <a:rPr lang="en-AU" sz="3600" i="1" kern="1200" dirty="0" err="1">
              <a:solidFill>
                <a:schemeClr val="tx1"/>
              </a:solidFill>
            </a:rPr>
            <a:t>khamb</a:t>
          </a:r>
          <a:r>
            <a:rPr lang="en-AU" sz="3600" kern="1200" dirty="0">
              <a:solidFill>
                <a:schemeClr val="tx1"/>
              </a:solidFill>
            </a:rPr>
            <a:t> feather</a:t>
          </a:r>
        </a:p>
      </dsp:txBody>
      <dsp:txXfrm>
        <a:off x="663799" y="1566906"/>
        <a:ext cx="3299854" cy="1340786"/>
      </dsp:txXfrm>
    </dsp:sp>
    <dsp:sp modelId="{C2EAD6ED-D0CD-45A3-8715-C496AA681524}">
      <dsp:nvSpPr>
        <dsp:cNvPr id="0" name=""/>
        <dsp:cNvSpPr/>
      </dsp:nvSpPr>
      <dsp:spPr>
        <a:xfrm>
          <a:off x="663799" y="3131157"/>
          <a:ext cx="3299854" cy="1340786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-IN" sz="3600" kern="1200" dirty="0">
              <a:solidFill>
                <a:schemeClr val="tx1"/>
              </a:solidFill>
            </a:rPr>
            <a:t>ਰੁੱਖ</a:t>
          </a:r>
          <a:r>
            <a:rPr lang="en-AU" sz="3600" kern="1200" dirty="0">
              <a:solidFill>
                <a:schemeClr val="tx1"/>
              </a:solidFill>
            </a:rPr>
            <a:t> </a:t>
          </a:r>
          <a:br>
            <a:rPr lang="en-AU" sz="3600" kern="1200" dirty="0">
              <a:solidFill>
                <a:schemeClr val="tx1"/>
              </a:solidFill>
            </a:rPr>
          </a:br>
          <a:r>
            <a:rPr lang="en-AU" sz="3600" i="1" kern="1200" dirty="0" err="1">
              <a:solidFill>
                <a:schemeClr val="tx1"/>
              </a:solidFill>
            </a:rPr>
            <a:t>rukh</a:t>
          </a:r>
          <a:r>
            <a:rPr lang="en-AU" sz="3600" kern="1200" dirty="0">
              <a:solidFill>
                <a:schemeClr val="tx1"/>
              </a:solidFill>
            </a:rPr>
            <a:t> tree</a:t>
          </a:r>
        </a:p>
      </dsp:txBody>
      <dsp:txXfrm>
        <a:off x="663799" y="3131157"/>
        <a:ext cx="3299854" cy="1340786"/>
      </dsp:txXfrm>
    </dsp:sp>
    <dsp:sp modelId="{868F0CAF-EB88-4DE7-80AA-35951A1B9A76}">
      <dsp:nvSpPr>
        <dsp:cNvPr id="0" name=""/>
        <dsp:cNvSpPr/>
      </dsp:nvSpPr>
      <dsp:spPr>
        <a:xfrm>
          <a:off x="663799" y="4695408"/>
          <a:ext cx="3299854" cy="1340786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-IN" sz="3600" kern="1200" dirty="0">
              <a:solidFill>
                <a:schemeClr val="tx1"/>
              </a:solidFill>
            </a:rPr>
            <a:t>ਮੋਰ</a:t>
          </a:r>
          <a:r>
            <a:rPr lang="en-AU" sz="3600" kern="1200" dirty="0">
              <a:solidFill>
                <a:schemeClr val="tx1"/>
              </a:solidFill>
            </a:rPr>
            <a:t> </a:t>
          </a:r>
          <a:br>
            <a:rPr lang="en-AU" sz="3600" kern="1200" dirty="0">
              <a:solidFill>
                <a:schemeClr val="tx1"/>
              </a:solidFill>
            </a:rPr>
          </a:br>
          <a:r>
            <a:rPr lang="en-AU" sz="3600" i="1" kern="1200" dirty="0">
              <a:solidFill>
                <a:schemeClr val="tx1"/>
              </a:solidFill>
            </a:rPr>
            <a:t>mor</a:t>
          </a:r>
          <a:r>
            <a:rPr lang="en-AU" sz="3600" kern="1200" dirty="0">
              <a:solidFill>
                <a:schemeClr val="tx1"/>
              </a:solidFill>
            </a:rPr>
            <a:t> peacock</a:t>
          </a:r>
        </a:p>
      </dsp:txBody>
      <dsp:txXfrm>
        <a:off x="663799" y="4695408"/>
        <a:ext cx="3299854" cy="1340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034CD-8DE2-4B28-AE54-498A74BFF2AB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997CE-E4F6-42B4-AC55-75C30C93F6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332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997CE-E4F6-42B4-AC55-75C30C93F63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816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Great activity for students to identify the letters and describe where there are located in the picture.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Students can create words that start with these letters e.g. The letter </a:t>
            </a:r>
            <a:r>
              <a:rPr kumimoji="0" lang="pa-IN" sz="12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ਕ</a:t>
            </a:r>
            <a:r>
              <a:rPr lang="en-AU" sz="1200" dirty="0">
                <a:solidFill>
                  <a:schemeClr val="tx1"/>
                </a:solidFill>
              </a:rPr>
              <a:t>, students might come up with words such as </a:t>
            </a:r>
            <a:r>
              <a:rPr kumimoji="0" lang="pa-IN" sz="12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ਕਲਗੀ</a:t>
            </a:r>
            <a:r>
              <a:rPr kumimoji="0" lang="en-AU" sz="12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, </a:t>
            </a:r>
            <a:r>
              <a:rPr lang="pa-IN" dirty="0"/>
              <a:t>ਕਾਰ, ਕਾਗਜ਼, ਕਿਤਾਬ</a:t>
            </a:r>
            <a:r>
              <a:rPr kumimoji="0" lang="en-AU" sz="12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sym typeface="Arial"/>
              </a:rPr>
              <a:t> </a:t>
            </a:r>
            <a:r>
              <a:rPr lang="en-AU" sz="1200" dirty="0">
                <a:solidFill>
                  <a:schemeClr val="tx1"/>
                </a:solidFill>
              </a:rPr>
              <a:t>etc.</a:t>
            </a:r>
          </a:p>
          <a:p>
            <a:endParaRPr lang="en-AU" dirty="0"/>
          </a:p>
          <a:p>
            <a:r>
              <a:rPr lang="en-AU" dirty="0"/>
              <a:t>Differentiation – Students who can only recognise letters can also participate by telling the first letter of each word. </a:t>
            </a:r>
          </a:p>
          <a:p>
            <a:r>
              <a:rPr lang="en-AU" dirty="0"/>
              <a:t>Students who have the ability to read and recognise words can describe where each word is located in the picture.</a:t>
            </a:r>
          </a:p>
          <a:p>
            <a:r>
              <a:rPr lang="en-AU" dirty="0"/>
              <a:t>Teachers can also ask students about the different colours used in the picture, use adjectives to describe the picture.</a:t>
            </a:r>
          </a:p>
          <a:p>
            <a:r>
              <a:rPr lang="en-AU" dirty="0"/>
              <a:t>Another activity - students can create a story with what they see in the picture and can incorporate the words that they see in this picture into their story.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997CE-E4F6-42B4-AC55-75C30C93F63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4152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Great activity for students to identify the letters and describe where there are located in the picture.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Students can create words that start with these letters e.g. The letter </a:t>
            </a:r>
            <a:r>
              <a:rPr kumimoji="0" lang="pa-IN" sz="12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ਕ</a:t>
            </a:r>
            <a:r>
              <a:rPr lang="en-AU" sz="1200" dirty="0">
                <a:solidFill>
                  <a:schemeClr val="tx1"/>
                </a:solidFill>
              </a:rPr>
              <a:t>, students might come up with words such as </a:t>
            </a:r>
            <a:r>
              <a:rPr kumimoji="0" lang="pa-IN" sz="12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ਕਲਗੀ</a:t>
            </a:r>
            <a:r>
              <a:rPr kumimoji="0" lang="en-AU" sz="12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, </a:t>
            </a:r>
            <a:r>
              <a:rPr lang="pa-IN" dirty="0"/>
              <a:t>ਕਾਰ, ਕਾਗਜ਼, ਕਿਤਾਬ</a:t>
            </a:r>
            <a:r>
              <a:rPr kumimoji="0" lang="en-AU" sz="12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sym typeface="Arial"/>
              </a:rPr>
              <a:t> </a:t>
            </a:r>
            <a:r>
              <a:rPr lang="en-AU" sz="1200" dirty="0">
                <a:solidFill>
                  <a:schemeClr val="tx1"/>
                </a:solidFill>
              </a:rPr>
              <a:t>etc.</a:t>
            </a:r>
          </a:p>
          <a:p>
            <a:endParaRPr lang="en-AU" dirty="0"/>
          </a:p>
          <a:p>
            <a:r>
              <a:rPr lang="en-AU" dirty="0"/>
              <a:t>Differentiation – Students who can only recognise letters can also participate by telling the first letter of each word. </a:t>
            </a:r>
          </a:p>
          <a:p>
            <a:r>
              <a:rPr lang="en-AU" dirty="0"/>
              <a:t>Students who have the ability to read and recognise words can describe where each word is located in the picture.</a:t>
            </a:r>
          </a:p>
          <a:p>
            <a:r>
              <a:rPr lang="en-AU" dirty="0"/>
              <a:t>Teachers can also ask students about the different colours used in the picture, use adjectives to describe the picture.</a:t>
            </a:r>
          </a:p>
          <a:p>
            <a:r>
              <a:rPr lang="en-AU" dirty="0"/>
              <a:t>Another activity - students can create a story with what they see in the picture and can incorporate the words that they see in this picture into their story.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997CE-E4F6-42B4-AC55-75C30C93F63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0719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Another activity - students can create a story with what they see in the picture and can incorporate the words that they see in this picture into their story.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997CE-E4F6-42B4-AC55-75C30C93F63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121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2725-44F1-4EB1-8C30-5831C909C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3373D9-A27B-48E9-B13F-B89B7363B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3C262-38C6-4EA8-A725-8D9FF463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62A7-6129-4FDC-9539-055F4D894F79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A54BD-3A75-4971-B92F-1D50E4F75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D8E06-18BB-4EE7-B080-8F663791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C681-E322-4C26-84BB-679F1B1ECA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570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F674E-21CE-4C89-801A-EE694484F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B67CEB-A2BD-4A96-9CE7-FB12D6A7E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C4B2C-B858-49FA-ADA1-9F870B05B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62A7-6129-4FDC-9539-055F4D894F79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C5735-378C-44C4-9008-1AE63D69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72973-3853-4DBD-A0FC-348D2398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C681-E322-4C26-84BB-679F1B1ECA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589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26668A-9886-43B6-91E3-E209757E8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F2062E-03CF-4184-AAF6-3CB7C854E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E3148-8EC2-4DAE-B085-B3323D74C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62A7-6129-4FDC-9539-055F4D894F79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797A4-4DCB-46BA-9987-59B0D2E6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B9070-AB98-4696-BFDA-9D983BB6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C681-E322-4C26-84BB-679F1B1ECA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046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9CCD0-E2B2-43C3-9170-DD9B8FB6E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B91D0-8D61-4DDD-A165-5C012A239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C4DB-715B-407D-B11A-5612CBDA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62A7-6129-4FDC-9539-055F4D894F79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5ACB3-FB12-477B-AA57-3FBA054B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93CE0-17CC-4EF8-91DF-1F4D4CE3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C681-E322-4C26-84BB-679F1B1ECA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513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417BD-10D5-4C8C-BEC2-33FD093BE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E221C-0BA5-46B2-9855-6BFDEB7F8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BE0CC-4A3C-4374-9E1B-9B4D4540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62A7-6129-4FDC-9539-055F4D894F79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96614-4AD6-45D1-BAB3-F7C74036D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80735-7FB3-4C70-932B-59F43B6E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C681-E322-4C26-84BB-679F1B1ECA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265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6B9A6-EAE1-406B-A087-1959F3711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A4A52-1650-4301-BA8A-C4FF81FB2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A1A62-1C98-42AD-A5FE-712882571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5D192-FC2B-4EDE-A74B-996D7203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62A7-6129-4FDC-9539-055F4D894F79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537C2-CC8B-4F85-9439-4E3B32A0F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2DC15-F3D6-4106-AC92-3B542051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C681-E322-4C26-84BB-679F1B1ECA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276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A316D-E89C-4F4B-AF25-B5E8D94CC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FEDD5-7540-46AA-83ED-DAA7F380F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0BC37-41B5-44A0-AC1F-D76749F40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93CCE-0AFE-419E-9CBC-917FB8BF55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7CF34-F5AA-40D3-9A97-B02BFAA21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950789-16AC-4FB0-917E-BE34B3DBF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62A7-6129-4FDC-9539-055F4D894F79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491CA-9F14-4864-8DD7-4A56FC01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8F0A70-8F91-43B9-A0DB-EA08A8802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C681-E322-4C26-84BB-679F1B1ECA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07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FB847-C7BF-45F1-B25C-FBCAA90D8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326943-B935-4B97-995A-908B85CEA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62A7-6129-4FDC-9539-055F4D894F79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92A782-F7F2-4BAB-8841-858AE4D14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F3CBA-3E88-4D28-B856-AB0B99D45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C681-E322-4C26-84BB-679F1B1ECA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834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3388D-BBFF-44EA-9706-782A069E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62A7-6129-4FDC-9539-055F4D894F79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47A488-09FC-4558-BA47-F0BCBDE6F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BBAAE-6F7E-4174-9F18-DDEEE621F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C681-E322-4C26-84BB-679F1B1ECA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250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FC00E-5A0E-41B2-A268-EC3C89CA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3C557-01A9-4B9C-816A-CDC90481F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8B9E7-B64A-4F6E-9FD6-43F02FA1D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EE9E4-2672-4255-9BE9-7978CA7C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62A7-6129-4FDC-9539-055F4D894F79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031CF-2D4E-4A19-AB3F-34215AAC0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E5916-566C-4D2F-8F2F-1FCDED51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C681-E322-4C26-84BB-679F1B1ECA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262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9C4C0-D07F-475D-935F-876C37D6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E34E67-383C-46E7-9D4B-A437104321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6B015-D498-4EA0-A4E8-D3A055CC0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CA721-47D0-4236-9994-946520CAA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62A7-6129-4FDC-9539-055F4D894F79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EC55D-AF44-4E9A-9A95-E5B6805DC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A5BF7-52AD-4407-9CF9-16FEA924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C681-E322-4C26-84BB-679F1B1ECA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060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6E3586-0808-4D07-83E2-AD8919FE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F490C-2B91-4894-B050-433D092E6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97AB6-7E94-4DDE-9688-8609D7BBC0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062A7-6129-4FDC-9539-055F4D894F79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72706-9EE9-4802-B871-E73992054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7B5AB-654C-462D-85DC-6A5773D80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DC681-E322-4C26-84BB-679F1B1ECA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973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5A34829-2FE6-433A-867F-E05B419CB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70"/>
          <a:stretch/>
        </p:blipFill>
        <p:spPr>
          <a:xfrm>
            <a:off x="0" y="-2075"/>
            <a:ext cx="9971814" cy="6860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C2743A-FACC-4893-9837-5247990FDD7F}"/>
              </a:ext>
            </a:extLst>
          </p:cNvPr>
          <p:cNvSpPr txBox="1"/>
          <p:nvPr/>
        </p:nvSpPr>
        <p:spPr>
          <a:xfrm>
            <a:off x="0" y="6581001"/>
            <a:ext cx="4764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Image: https://creazilla.com/nodes/63245-peacock-vector</a:t>
            </a: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1446026B-4396-4737-B148-924B2389FB3D}"/>
              </a:ext>
            </a:extLst>
          </p:cNvPr>
          <p:cNvSpPr/>
          <p:nvPr/>
        </p:nvSpPr>
        <p:spPr>
          <a:xfrm>
            <a:off x="10042101" y="1633191"/>
            <a:ext cx="2077329" cy="95425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ysClr val="windowText" lastClr="000000"/>
                </a:solidFill>
              </a:rPr>
              <a:t>ACTIVITY 1</a:t>
            </a:r>
          </a:p>
          <a:p>
            <a:pPr algn="ctr"/>
            <a:r>
              <a:rPr lang="en-AU" dirty="0">
                <a:solidFill>
                  <a:sysClr val="windowText" lastClr="000000"/>
                </a:solidFill>
              </a:rPr>
              <a:t>Find the Letters Challenge</a:t>
            </a:r>
          </a:p>
        </p:txBody>
      </p:sp>
      <p:sp>
        <p:nvSpPr>
          <p:cNvPr id="9" name="Rectangle: Rounded Corners 8">
            <a:hlinkClick r:id="rId5" action="ppaction://hlinksldjump"/>
            <a:extLst>
              <a:ext uri="{FF2B5EF4-FFF2-40B4-BE49-F238E27FC236}">
                <a16:creationId xmlns:a16="http://schemas.microsoft.com/office/drawing/2014/main" id="{FB0B11E3-AA8F-49D5-BE75-8CCA3CD33C12}"/>
              </a:ext>
            </a:extLst>
          </p:cNvPr>
          <p:cNvSpPr/>
          <p:nvPr/>
        </p:nvSpPr>
        <p:spPr>
          <a:xfrm>
            <a:off x="10042100" y="2873492"/>
            <a:ext cx="2077329" cy="95425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ysClr val="windowText" lastClr="000000"/>
                </a:solidFill>
              </a:rPr>
              <a:t>ACTIVITY 2</a:t>
            </a:r>
          </a:p>
          <a:p>
            <a:pPr algn="ctr"/>
            <a:r>
              <a:rPr lang="en-AU" dirty="0">
                <a:solidFill>
                  <a:sysClr val="windowText" lastClr="000000"/>
                </a:solidFill>
              </a:rPr>
              <a:t>Find the Words Challenge</a:t>
            </a:r>
          </a:p>
        </p:txBody>
      </p:sp>
      <p:sp>
        <p:nvSpPr>
          <p:cNvPr id="10" name="Rectangle: Rounded Corners 9">
            <a:hlinkClick r:id="rId6" action="ppaction://hlinksldjump"/>
            <a:extLst>
              <a:ext uri="{FF2B5EF4-FFF2-40B4-BE49-F238E27FC236}">
                <a16:creationId xmlns:a16="http://schemas.microsoft.com/office/drawing/2014/main" id="{8499EDC7-1AC2-4285-8407-253164F89930}"/>
              </a:ext>
            </a:extLst>
          </p:cNvPr>
          <p:cNvSpPr/>
          <p:nvPr/>
        </p:nvSpPr>
        <p:spPr>
          <a:xfrm>
            <a:off x="10042099" y="4113793"/>
            <a:ext cx="2077329" cy="95425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ysClr val="windowText" lastClr="000000"/>
                </a:solidFill>
              </a:rPr>
              <a:t>ACTIVITY 3</a:t>
            </a:r>
          </a:p>
          <a:p>
            <a:pPr algn="ctr"/>
            <a:r>
              <a:rPr lang="en-AU" dirty="0">
                <a:solidFill>
                  <a:sysClr val="windowText" lastClr="000000"/>
                </a:solidFill>
              </a:rPr>
              <a:t>Create a Story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216E517-616B-4244-90AC-42E5FD3FD9B3}"/>
              </a:ext>
            </a:extLst>
          </p:cNvPr>
          <p:cNvSpPr txBox="1">
            <a:spLocks/>
          </p:cNvSpPr>
          <p:nvPr/>
        </p:nvSpPr>
        <p:spPr>
          <a:xfrm>
            <a:off x="9971814" y="6316014"/>
            <a:ext cx="2220186" cy="4804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Created by </a:t>
            </a:r>
            <a:br>
              <a:rPr kumimoji="0" lang="en-AU" sz="1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</a:br>
            <a:r>
              <a:rPr kumimoji="0" lang="en-AU" sz="1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Amanpreet Kamal</a:t>
            </a:r>
          </a:p>
        </p:txBody>
      </p:sp>
    </p:spTree>
    <p:extLst>
      <p:ext uri="{BB962C8B-B14F-4D97-AF65-F5344CB8AC3E}">
        <p14:creationId xmlns:p14="http://schemas.microsoft.com/office/powerpoint/2010/main" val="413804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77AA2C4-B8C4-4562-BE69-BE6F87BE0A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70"/>
          <a:stretch/>
        </p:blipFill>
        <p:spPr>
          <a:xfrm>
            <a:off x="4341" y="-22533"/>
            <a:ext cx="10001553" cy="68805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66336BF-3351-497A-A229-A2E30AAAB874}"/>
              </a:ext>
            </a:extLst>
          </p:cNvPr>
          <p:cNvSpPr txBox="1"/>
          <p:nvPr/>
        </p:nvSpPr>
        <p:spPr>
          <a:xfrm>
            <a:off x="0" y="6581001"/>
            <a:ext cx="4764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Image: https://creazilla.com/nodes/63245-peacock-vector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5410BE-45D6-4A1F-91F1-1968BC85B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6747" y="77335"/>
            <a:ext cx="2225252" cy="1327326"/>
          </a:xfrm>
        </p:spPr>
        <p:txBody>
          <a:bodyPr>
            <a:noAutofit/>
          </a:bodyPr>
          <a:lstStyle/>
          <a:p>
            <a:r>
              <a:rPr lang="en-AU" sz="2800" b="1" dirty="0"/>
              <a:t>FIND THE LETTERS CHALLENGE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2CD843-E783-46AD-9BEC-AEA9F3F99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57592" y="1682044"/>
            <a:ext cx="2234408" cy="2681994"/>
          </a:xfrm>
        </p:spPr>
        <p:txBody>
          <a:bodyPr>
            <a:normAutofit/>
          </a:bodyPr>
          <a:lstStyle/>
          <a:p>
            <a:r>
              <a:rPr lang="en-AU" b="1" i="1" dirty="0"/>
              <a:t>Can you find the letters in the picture?</a:t>
            </a:r>
          </a:p>
          <a:p>
            <a:endParaRPr lang="en-A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05A9BC-1E23-4CCA-BA7E-912364C18E76}"/>
              </a:ext>
            </a:extLst>
          </p:cNvPr>
          <p:cNvSpPr txBox="1"/>
          <p:nvPr/>
        </p:nvSpPr>
        <p:spPr>
          <a:xfrm rot="568234">
            <a:off x="5066650" y="1772591"/>
            <a:ext cx="8466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kumimoji="0" lang="pa-IN" sz="44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ਕ</a:t>
            </a:r>
            <a:endParaRPr lang="en-AU" sz="4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5F22F9-745C-423E-B617-A3EB86CAAEA9}"/>
              </a:ext>
            </a:extLst>
          </p:cNvPr>
          <p:cNvSpPr txBox="1"/>
          <p:nvPr/>
        </p:nvSpPr>
        <p:spPr>
          <a:xfrm rot="568234">
            <a:off x="873022" y="769619"/>
            <a:ext cx="61916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a-I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BF272D-AEFC-4550-A888-7949523C39ED}"/>
              </a:ext>
            </a:extLst>
          </p:cNvPr>
          <p:cNvSpPr txBox="1"/>
          <p:nvPr/>
        </p:nvSpPr>
        <p:spPr>
          <a:xfrm rot="568234">
            <a:off x="2148244" y="4727153"/>
            <a:ext cx="61032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a-IN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a-IN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ਮ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86320E-EF29-42DF-8B20-1130B1800123}"/>
              </a:ext>
            </a:extLst>
          </p:cNvPr>
          <p:cNvSpPr txBox="1"/>
          <p:nvPr/>
        </p:nvSpPr>
        <p:spPr>
          <a:xfrm rot="568234">
            <a:off x="5894196" y="414923"/>
            <a:ext cx="8445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a-IN" sz="4400" dirty="0">
                <a:solidFill>
                  <a:schemeClr val="tx1"/>
                </a:solidFill>
              </a:rPr>
              <a:t>ਖ</a:t>
            </a:r>
            <a:endParaRPr lang="en-AU" sz="4400" dirty="0">
              <a:solidFill>
                <a:schemeClr val="tx1"/>
              </a:solidFill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AAF03F8-9AC4-4E48-8BAE-4C911BE3A3B1}"/>
              </a:ext>
            </a:extLst>
          </p:cNvPr>
          <p:cNvSpPr txBox="1">
            <a:spLocks/>
          </p:cNvSpPr>
          <p:nvPr/>
        </p:nvSpPr>
        <p:spPr>
          <a:xfrm>
            <a:off x="9987243" y="6427305"/>
            <a:ext cx="2225356" cy="119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Activity Created by </a:t>
            </a:r>
            <a:br>
              <a:rPr kumimoji="0" lang="en-AU" sz="1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</a:br>
            <a:r>
              <a:rPr kumimoji="0" lang="en-AU" sz="1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Amanpreet Kamal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FA85CCE-5B38-453F-AF66-19BBA89F3B6C}"/>
              </a:ext>
            </a:extLst>
          </p:cNvPr>
          <p:cNvSpPr/>
          <p:nvPr/>
        </p:nvSpPr>
        <p:spPr>
          <a:xfrm>
            <a:off x="730511" y="139124"/>
            <a:ext cx="862200" cy="8143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1D2B4C5-68BF-49FB-850E-65E36D01F919}"/>
              </a:ext>
            </a:extLst>
          </p:cNvPr>
          <p:cNvSpPr/>
          <p:nvPr/>
        </p:nvSpPr>
        <p:spPr>
          <a:xfrm>
            <a:off x="2044656" y="4787871"/>
            <a:ext cx="862200" cy="8143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D6AF133-BEA4-4647-9474-6B940B5CF4F0}"/>
              </a:ext>
            </a:extLst>
          </p:cNvPr>
          <p:cNvSpPr/>
          <p:nvPr/>
        </p:nvSpPr>
        <p:spPr>
          <a:xfrm>
            <a:off x="5758785" y="249705"/>
            <a:ext cx="862200" cy="8143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F8CF32A-BF1E-43BA-8118-8DB00537A17C}"/>
              </a:ext>
            </a:extLst>
          </p:cNvPr>
          <p:cNvSpPr/>
          <p:nvPr/>
        </p:nvSpPr>
        <p:spPr>
          <a:xfrm>
            <a:off x="4942039" y="1624679"/>
            <a:ext cx="862200" cy="8143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BE48B7D-F220-468A-8475-F10CB78857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4434507"/>
              </p:ext>
            </p:extLst>
          </p:nvPr>
        </p:nvGraphicFramePr>
        <p:xfrm>
          <a:off x="9987243" y="2811311"/>
          <a:ext cx="2178585" cy="3516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279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D175A9-3A16-4813-8B5C-4F4286F43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17F203-80C9-4BE8-947A-6181A2112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9BB27D-0065-46C2-BA93-6F388D01F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8F0CAF-EB88-4DE7-80AA-35951A1B9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77AA2C4-B8C4-4562-BE69-BE6F87BE0A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70"/>
          <a:stretch/>
        </p:blipFill>
        <p:spPr>
          <a:xfrm>
            <a:off x="1894" y="-22533"/>
            <a:ext cx="10001553" cy="688053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66336BF-3351-497A-A229-A2E30AAAB874}"/>
              </a:ext>
            </a:extLst>
          </p:cNvPr>
          <p:cNvSpPr txBox="1"/>
          <p:nvPr/>
        </p:nvSpPr>
        <p:spPr>
          <a:xfrm>
            <a:off x="0" y="6581001"/>
            <a:ext cx="4764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Image: https://creazilla.com/nodes/63245-peacock-vector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5410BE-45D6-4A1F-91F1-1968BC85B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6747" y="77335"/>
            <a:ext cx="2225252" cy="1327326"/>
          </a:xfrm>
        </p:spPr>
        <p:txBody>
          <a:bodyPr>
            <a:noAutofit/>
          </a:bodyPr>
          <a:lstStyle/>
          <a:p>
            <a:r>
              <a:rPr lang="en-AU" sz="2800" b="1" dirty="0"/>
              <a:t>FIND THE WORDS CHALLENGE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2CD843-E783-46AD-9BEC-AEA9F3F99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57592" y="1682044"/>
            <a:ext cx="2234408" cy="2681994"/>
          </a:xfrm>
        </p:spPr>
        <p:txBody>
          <a:bodyPr>
            <a:normAutofit/>
          </a:bodyPr>
          <a:lstStyle/>
          <a:p>
            <a:r>
              <a:rPr lang="en-AU" b="1" i="1" dirty="0"/>
              <a:t>Can you find the words in the picture?</a:t>
            </a:r>
          </a:p>
          <a:p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01742E-7A98-462F-839A-B0517E516C60}"/>
              </a:ext>
            </a:extLst>
          </p:cNvPr>
          <p:cNvSpPr txBox="1"/>
          <p:nvPr/>
        </p:nvSpPr>
        <p:spPr>
          <a:xfrm rot="20845742">
            <a:off x="7136489" y="4469577"/>
            <a:ext cx="10130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a-IN" sz="2800" dirty="0">
                <a:solidFill>
                  <a:schemeClr val="bg1"/>
                </a:solidFill>
              </a:rPr>
              <a:t>ਖੰਭ</a:t>
            </a:r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D0D36F-B3B4-4E03-8512-DE60C32042C0}"/>
              </a:ext>
            </a:extLst>
          </p:cNvPr>
          <p:cNvSpPr txBox="1"/>
          <p:nvPr/>
        </p:nvSpPr>
        <p:spPr>
          <a:xfrm rot="20845742">
            <a:off x="887954" y="2960884"/>
            <a:ext cx="6348157" cy="60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a-I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ਰੁੱਖ</a:t>
            </a:r>
            <a:endParaRPr kumimoji="0" lang="en-A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7B351F-54E3-44AE-9ABC-20A7B63615AC}"/>
              </a:ext>
            </a:extLst>
          </p:cNvPr>
          <p:cNvSpPr txBox="1"/>
          <p:nvPr/>
        </p:nvSpPr>
        <p:spPr>
          <a:xfrm rot="20373671">
            <a:off x="2665597" y="173059"/>
            <a:ext cx="10495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a-I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ਕਲਗੀ</a:t>
            </a:r>
            <a:endParaRPr kumimoji="0" lang="en-A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AAF03F8-9AC4-4E48-8BAE-4C911BE3A3B1}"/>
              </a:ext>
            </a:extLst>
          </p:cNvPr>
          <p:cNvSpPr txBox="1">
            <a:spLocks/>
          </p:cNvSpPr>
          <p:nvPr/>
        </p:nvSpPr>
        <p:spPr>
          <a:xfrm>
            <a:off x="9987244" y="6427304"/>
            <a:ext cx="2178586" cy="1010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Activity Created by </a:t>
            </a:r>
            <a:br>
              <a:rPr kumimoji="0" lang="en-AU" sz="1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</a:br>
            <a:r>
              <a:rPr kumimoji="0" lang="en-AU" sz="1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Amanpreet Kamal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FA85CCE-5B38-453F-AF66-19BBA89F3B6C}"/>
              </a:ext>
            </a:extLst>
          </p:cNvPr>
          <p:cNvSpPr/>
          <p:nvPr/>
        </p:nvSpPr>
        <p:spPr>
          <a:xfrm rot="20370258">
            <a:off x="2630707" y="77396"/>
            <a:ext cx="898954" cy="5337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1D2B4C5-68BF-49FB-850E-65E36D01F919}"/>
              </a:ext>
            </a:extLst>
          </p:cNvPr>
          <p:cNvSpPr/>
          <p:nvPr/>
        </p:nvSpPr>
        <p:spPr>
          <a:xfrm>
            <a:off x="856979" y="3421102"/>
            <a:ext cx="862200" cy="8143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D6AF133-BEA4-4647-9474-6B940B5CF4F0}"/>
              </a:ext>
            </a:extLst>
          </p:cNvPr>
          <p:cNvSpPr/>
          <p:nvPr/>
        </p:nvSpPr>
        <p:spPr>
          <a:xfrm rot="20807902">
            <a:off x="7082370" y="4378563"/>
            <a:ext cx="751379" cy="6831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F8CF32A-BF1E-43BA-8118-8DB00537A17C}"/>
              </a:ext>
            </a:extLst>
          </p:cNvPr>
          <p:cNvSpPr/>
          <p:nvPr/>
        </p:nvSpPr>
        <p:spPr>
          <a:xfrm>
            <a:off x="2124602" y="2185906"/>
            <a:ext cx="862200" cy="8143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BE48B7D-F220-468A-8475-F10CB78857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0235243"/>
              </p:ext>
            </p:extLst>
          </p:nvPr>
        </p:nvGraphicFramePr>
        <p:xfrm>
          <a:off x="9987243" y="2811311"/>
          <a:ext cx="2204757" cy="3516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FBEB9114-E537-4674-BD1E-FD52041D28FB}"/>
              </a:ext>
            </a:extLst>
          </p:cNvPr>
          <p:cNvSpPr txBox="1"/>
          <p:nvPr/>
        </p:nvSpPr>
        <p:spPr>
          <a:xfrm>
            <a:off x="2199569" y="2367105"/>
            <a:ext cx="86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ਮੋਰ</a:t>
            </a:r>
            <a:endParaRPr kumimoji="0" lang="en-AU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934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D175A9-3A16-4813-8B5C-4F4286F43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17F203-80C9-4BE8-947A-6181A2112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EAD6ED-D0CD-45A3-8715-C496AA681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8F0CAF-EB88-4DE7-80AA-35951A1B9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F09C1A9-EF45-4C71-B3C1-D0AAFE8FEA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4235177"/>
              </p:ext>
            </p:extLst>
          </p:nvPr>
        </p:nvGraphicFramePr>
        <p:xfrm>
          <a:off x="8187397" y="800100"/>
          <a:ext cx="4627454" cy="603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0CE88E6-8AAC-4CCA-B9C8-A565E417F4B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7770"/>
          <a:stretch/>
        </p:blipFill>
        <p:spPr>
          <a:xfrm>
            <a:off x="-1" y="800100"/>
            <a:ext cx="8805771" cy="60579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4EB2EC-AB7B-4360-BC88-D4E8B224A9E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b="1" dirty="0"/>
              <a:t>CAN YOU CREATE A STORY USING ALL OF THESE WORDS?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E0DF50-CCC9-4A31-A049-898D00E848B7}"/>
              </a:ext>
            </a:extLst>
          </p:cNvPr>
          <p:cNvSpPr txBox="1"/>
          <p:nvPr/>
        </p:nvSpPr>
        <p:spPr>
          <a:xfrm>
            <a:off x="0" y="6581001"/>
            <a:ext cx="4764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Image: https://creazilla.com/nodes/63245-peacock-vector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D8B59C1-AB29-43A3-A276-577A3133A216}"/>
              </a:ext>
            </a:extLst>
          </p:cNvPr>
          <p:cNvSpPr txBox="1">
            <a:spLocks/>
          </p:cNvSpPr>
          <p:nvPr/>
        </p:nvSpPr>
        <p:spPr>
          <a:xfrm>
            <a:off x="7427978" y="6371771"/>
            <a:ext cx="1470556" cy="480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Activity Created by </a:t>
            </a:r>
            <a:br>
              <a:rPr kumimoji="0" lang="en-AU" sz="1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</a:br>
            <a:r>
              <a:rPr kumimoji="0" lang="en-AU" sz="1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Amanpreet Kamal</a:t>
            </a:r>
          </a:p>
        </p:txBody>
      </p:sp>
    </p:spTree>
    <p:extLst>
      <p:ext uri="{BB962C8B-B14F-4D97-AF65-F5344CB8AC3E}">
        <p14:creationId xmlns:p14="http://schemas.microsoft.com/office/powerpoint/2010/main" val="167842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D175A9-3A16-4813-8B5C-4F4286F43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17F203-80C9-4BE8-947A-6181A2112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EAD6ED-D0CD-45A3-8715-C496AA681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8F0CAF-EB88-4DE7-80AA-35951A1B9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475</Words>
  <Application>Microsoft Office PowerPoint</Application>
  <PresentationFormat>Widescreen</PresentationFormat>
  <Paragraphs>59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FIND THE LETTERS CHALLENGE</vt:lpstr>
      <vt:lpstr>FIND THE WORDS CHALLENGE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 THE LETTERS CHALLENGE</dc:title>
  <dc:creator>Amanpreet Kamal</dc:creator>
  <cp:lastModifiedBy>Revesby Punjabi School</cp:lastModifiedBy>
  <cp:revision>4</cp:revision>
  <dcterms:created xsi:type="dcterms:W3CDTF">2021-10-20T05:10:58Z</dcterms:created>
  <dcterms:modified xsi:type="dcterms:W3CDTF">2021-10-21T11:12:05Z</dcterms:modified>
</cp:coreProperties>
</file>