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807" r:id="rId1"/>
  </p:sldMasterIdLst>
  <p:notesMasterIdLst>
    <p:notesMasterId r:id="rId5"/>
  </p:notesMasterIdLst>
  <p:sldIdLst>
    <p:sldId id="264" r:id="rId2"/>
    <p:sldId id="265" r:id="rId3"/>
    <p:sldId id="273" r:id="rId4"/>
  </p:sldIdLst>
  <p:sldSz cx="9144000" cy="6858000" type="screen4x3"/>
  <p:notesSz cx="6858000" cy="9144000"/>
  <p:embeddedFontLst>
    <p:embeddedFont>
      <p:font typeface="Josefin Sans" panose="00000500000000000000" pitchFamily="2" charset="0"/>
      <p:regular r:id="rId6"/>
    </p:embeddedFont>
    <p:embeddedFont>
      <p:font typeface="Euclid Math Two" panose="02050601010101010101" pitchFamily="18" charset="2"/>
      <p:regular r:id="rId7"/>
      <p:bold r:id="rId8"/>
    </p:embeddedFont>
    <p:embeddedFont>
      <p:font typeface="Calibri" panose="020F0502020204030204" pitchFamily="34" charset="0"/>
      <p:regular r:id="rId9"/>
      <p:bold r:id="rId10"/>
      <p:italic r:id="rId11"/>
      <p:boldItalic r:id="rId12"/>
    </p:embeddedFont>
    <p:embeddedFont>
      <p:font typeface="Verdana" panose="020B0604030504040204" pitchFamily="34" charset="0"/>
      <p:regular r:id="rId13"/>
      <p:bold r:id="rId14"/>
      <p:italic r:id="rId15"/>
      <p:boldItalic r:id="rId16"/>
    </p:embeddedFont>
    <p:embeddedFont>
      <p:font typeface="Poppins SemiBold" panose="020B0604020202020204" charset="0"/>
      <p:bold r:id="rId17"/>
    </p:embeddedFont>
    <p:embeddedFont>
      <p:font typeface="Euclid" panose="02020503060505020303" pitchFamily="18" charset="0"/>
      <p:regular r:id="rId18"/>
      <p:bold r:id="rId19"/>
      <p:italic r:id="rId20"/>
      <p:boldItalic r:id="rId21"/>
    </p:embeddedFont>
    <p:embeddedFont>
      <p:font typeface="Corbel" panose="020B0503020204020204" pitchFamily="34" charset="0"/>
      <p:regular r:id="rId22"/>
      <p:bold r:id="rId23"/>
      <p:italic r:id="rId24"/>
      <p:boldItalic r:id="rId25"/>
    </p:embeddedFont>
    <p:embeddedFont>
      <p:font typeface="Leelawadee UI" panose="020B0502040204020203" pitchFamily="34" charset="-34"/>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00"/>
    <a:srgbClr val="FF3300"/>
    <a:srgbClr val="FF5050"/>
    <a:srgbClr val="CCECFF"/>
    <a:srgbClr val="99FF33"/>
    <a:srgbClr val="DDDDDD"/>
    <a:srgbClr val="FFFFCC"/>
    <a:srgbClr val="CC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80" autoAdjust="0"/>
    <p:restoredTop sz="94660"/>
  </p:normalViewPr>
  <p:slideViewPr>
    <p:cSldViewPr showGuides="1">
      <p:cViewPr varScale="1">
        <p:scale>
          <a:sx n="120" d="100"/>
          <a:sy n="120" d="100"/>
        </p:scale>
        <p:origin x="96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font" Target="fonts/font21.fnt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font" Target="fonts/font2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53C3C-21A2-44AE-9FE5-7E7AF60AFE2A}" type="datetimeFigureOut">
              <a:rPr lang="en-AU" smtClean="0"/>
              <a:t>21/08/2021</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F7DEF-436F-4B3B-8332-0FA72554CC6A}" type="slidenum">
              <a:rPr lang="en-AU" smtClean="0"/>
              <a:t>‹#›</a:t>
            </a:fld>
            <a:endParaRPr lang="en-AU"/>
          </a:p>
        </p:txBody>
      </p:sp>
    </p:spTree>
    <p:extLst>
      <p:ext uri="{BB962C8B-B14F-4D97-AF65-F5344CB8AC3E}">
        <p14:creationId xmlns:p14="http://schemas.microsoft.com/office/powerpoint/2010/main" val="3561113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13F7DEF-436F-4B3B-8332-0FA72554CC6A}" type="slidenum">
              <a:rPr lang="en-AU" smtClean="0"/>
              <a:t>2</a:t>
            </a:fld>
            <a:endParaRPr lang="en-AU"/>
          </a:p>
        </p:txBody>
      </p:sp>
    </p:spTree>
    <p:extLst>
      <p:ext uri="{BB962C8B-B14F-4D97-AF65-F5344CB8AC3E}">
        <p14:creationId xmlns:p14="http://schemas.microsoft.com/office/powerpoint/2010/main" val="2841605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3844269"/>
            <a:ext cx="8534400" cy="667512"/>
          </a:xfrm>
        </p:spPr>
        <p:txBody>
          <a:bodyPr anchor="ct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4E6854-400E-4661-91E7-B9A1DFFBC66D}" type="datetimeFigureOut">
              <a:rPr lang="en-US" smtClean="0"/>
              <a:t>8/21/2021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BD2D7-3BDC-48C6-87BC-3EEC86AA7E53}" type="slidenum">
              <a:rPr lang="en-US" smtClean="0"/>
              <a:t>‹#›</a:t>
            </a:fld>
            <a:endParaRPr lang="en-US"/>
          </a:p>
        </p:txBody>
      </p:sp>
    </p:spTree>
    <p:extLst>
      <p:ext uri="{BB962C8B-B14F-4D97-AF65-F5344CB8AC3E}">
        <p14:creationId xmlns:p14="http://schemas.microsoft.com/office/powerpoint/2010/main" val="218951543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4E6854-400E-4661-91E7-B9A1DFFBC66D}" type="datetimeFigureOut">
              <a:rPr lang="en-US" smtClean="0"/>
              <a:t>8/21/2021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BD2D7-3BDC-48C6-87BC-3EEC86AA7E53}" type="slidenum">
              <a:rPr lang="en-US" smtClean="0"/>
              <a:t>‹#›</a:t>
            </a:fld>
            <a:endParaRPr lang="en-US"/>
          </a:p>
        </p:txBody>
      </p:sp>
    </p:spTree>
    <p:extLst>
      <p:ext uri="{BB962C8B-B14F-4D97-AF65-F5344CB8AC3E}">
        <p14:creationId xmlns:p14="http://schemas.microsoft.com/office/powerpoint/2010/main" val="283663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704E6854-400E-4661-91E7-B9A1DFFBC66D}" type="datetimeFigureOut">
              <a:rPr lang="en-US" smtClean="0"/>
              <a:t>8/21/2021</a:t>
            </a:fld>
            <a:endParaRPr lang="en-US"/>
          </a:p>
        </p:txBody>
      </p:sp>
      <p:sp>
        <p:nvSpPr>
          <p:cNvPr id="5" name="Footer Placeholder 4"/>
          <p:cNvSpPr>
            <a:spLocks noGrp="1"/>
          </p:cNvSpPr>
          <p:nvPr>
            <p:ph type="ftr" sz="quarter" idx="11"/>
          </p:nvPr>
        </p:nvSpPr>
        <p:spPr>
          <a:xfrm>
            <a:off x="2832102" y="6422855"/>
            <a:ext cx="3209752" cy="365125"/>
          </a:xfrm>
        </p:spPr>
        <p:txBody>
          <a:bodyPr/>
          <a:lstStyle/>
          <a:p>
            <a:endParaRPr lang="en-US"/>
          </a:p>
        </p:txBody>
      </p:sp>
      <p:sp>
        <p:nvSpPr>
          <p:cNvPr id="6" name="Slide Number Placeholder 5"/>
          <p:cNvSpPr>
            <a:spLocks noGrp="1"/>
          </p:cNvSpPr>
          <p:nvPr>
            <p:ph type="sldNum" sz="quarter" idx="12"/>
          </p:nvPr>
        </p:nvSpPr>
        <p:spPr>
          <a:xfrm>
            <a:off x="6054787" y="6422855"/>
            <a:ext cx="659819" cy="365125"/>
          </a:xfrm>
        </p:spPr>
        <p:txBody>
          <a:bodyPr/>
          <a:lstStyle/>
          <a:p>
            <a:fld id="{1B0BD2D7-3BDC-48C6-87BC-3EEC86AA7E53}" type="slidenum">
              <a:rPr lang="en-US" smtClean="0"/>
              <a:t>‹#›</a:t>
            </a:fld>
            <a:endParaRPr lang="en-US"/>
          </a:p>
        </p:txBody>
      </p:sp>
    </p:spTree>
    <p:extLst>
      <p:ext uri="{BB962C8B-B14F-4D97-AF65-F5344CB8AC3E}">
        <p14:creationId xmlns:p14="http://schemas.microsoft.com/office/powerpoint/2010/main" val="111504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4E6854-400E-4661-91E7-B9A1DFFBC66D}" type="datetimeFigureOut">
              <a:rPr lang="en-US" smtClean="0"/>
              <a:t>8/21/2021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BD2D7-3BDC-48C6-87BC-3EEC86AA7E53}" type="slidenum">
              <a:rPr lang="en-US" smtClean="0"/>
              <a:t>‹#›</a:t>
            </a:fld>
            <a:endParaRPr lang="en-US"/>
          </a:p>
        </p:txBody>
      </p:sp>
    </p:spTree>
    <p:extLst>
      <p:ext uri="{BB962C8B-B14F-4D97-AF65-F5344CB8AC3E}">
        <p14:creationId xmlns:p14="http://schemas.microsoft.com/office/powerpoint/2010/main" val="158061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851528"/>
            <a:ext cx="78867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704E6854-400E-4661-91E7-B9A1DFFBC66D}" type="datetimeFigureOut">
              <a:rPr lang="en-US" smtClean="0"/>
              <a:t>8/21/2021</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B0BD2D7-3BDC-48C6-87BC-3EEC86AA7E53}" type="slidenum">
              <a:rPr lang="en-US" smtClean="0"/>
              <a:t>‹#›</a:t>
            </a:fld>
            <a:endParaRPr lang="en-US"/>
          </a:p>
        </p:txBody>
      </p:sp>
    </p:spTree>
    <p:extLst>
      <p:ext uri="{BB962C8B-B14F-4D97-AF65-F5344CB8AC3E}">
        <p14:creationId xmlns:p14="http://schemas.microsoft.com/office/powerpoint/2010/main" val="395043877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4E6854-400E-4661-91E7-B9A1DFFBC66D}" type="datetimeFigureOut">
              <a:rPr lang="en-US" smtClean="0"/>
              <a:t>8/21/2021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BD2D7-3BDC-48C6-87BC-3EEC86AA7E53}" type="slidenum">
              <a:rPr lang="en-US" smtClean="0"/>
              <a:t>‹#›</a:t>
            </a:fld>
            <a:endParaRPr lang="en-US"/>
          </a:p>
        </p:txBody>
      </p:sp>
    </p:spTree>
    <p:extLst>
      <p:ext uri="{BB962C8B-B14F-4D97-AF65-F5344CB8AC3E}">
        <p14:creationId xmlns:p14="http://schemas.microsoft.com/office/powerpoint/2010/main" val="14428978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4E6854-400E-4661-91E7-B9A1DFFBC66D}" type="datetimeFigureOut">
              <a:rPr lang="en-US" smtClean="0"/>
              <a:t>8/21/2021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0BD2D7-3BDC-48C6-87BC-3EEC86AA7E53}" type="slidenum">
              <a:rPr lang="en-US" smtClean="0"/>
              <a:t>‹#›</a:t>
            </a:fld>
            <a:endParaRPr lang="en-US"/>
          </a:p>
        </p:txBody>
      </p:sp>
    </p:spTree>
    <p:extLst>
      <p:ext uri="{BB962C8B-B14F-4D97-AF65-F5344CB8AC3E}">
        <p14:creationId xmlns:p14="http://schemas.microsoft.com/office/powerpoint/2010/main" val="311079195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4E6854-400E-4661-91E7-B9A1DFFBC66D}" type="datetimeFigureOut">
              <a:rPr lang="en-US" smtClean="0"/>
              <a:t>8/21/2021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0BD2D7-3BDC-48C6-87BC-3EEC86AA7E53}" type="slidenum">
              <a:rPr lang="en-US" smtClean="0"/>
              <a:t>‹#›</a:t>
            </a:fld>
            <a:endParaRPr lang="en-US"/>
          </a:p>
        </p:txBody>
      </p:sp>
    </p:spTree>
    <p:extLst>
      <p:ext uri="{BB962C8B-B14F-4D97-AF65-F5344CB8AC3E}">
        <p14:creationId xmlns:p14="http://schemas.microsoft.com/office/powerpoint/2010/main" val="284312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E6854-400E-4661-91E7-B9A1DFFBC66D}" type="datetimeFigureOut">
              <a:rPr lang="en-US" smtClean="0"/>
              <a:t>8/21/2021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0BD2D7-3BDC-48C6-87BC-3EEC86AA7E53}" type="slidenum">
              <a:rPr lang="en-US" smtClean="0"/>
              <a:t>‹#›</a:t>
            </a:fld>
            <a:endParaRPr lang="en-US"/>
          </a:p>
        </p:txBody>
      </p:sp>
    </p:spTree>
    <p:extLst>
      <p:ext uri="{BB962C8B-B14F-4D97-AF65-F5344CB8AC3E}">
        <p14:creationId xmlns:p14="http://schemas.microsoft.com/office/powerpoint/2010/main" val="317357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4E6854-400E-4661-91E7-B9A1DFFBC66D}" type="datetimeFigureOut">
              <a:rPr lang="en-US" smtClean="0"/>
              <a:t>8/21/2021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BD2D7-3BDC-48C6-87BC-3EEC86AA7E53}" type="slidenum">
              <a:rPr lang="en-US" smtClean="0"/>
              <a:t>‹#›</a:t>
            </a:fld>
            <a:endParaRPr lang="en-US"/>
          </a:p>
        </p:txBody>
      </p:sp>
    </p:spTree>
    <p:extLst>
      <p:ext uri="{BB962C8B-B14F-4D97-AF65-F5344CB8AC3E}">
        <p14:creationId xmlns:p14="http://schemas.microsoft.com/office/powerpoint/2010/main" val="29885268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4E6854-400E-4661-91E7-B9A1DFFBC66D}" type="datetimeFigureOut">
              <a:rPr lang="en-US" smtClean="0"/>
              <a:t>8/21/2021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BD2D7-3BDC-48C6-87BC-3EEC86AA7E53}" type="slidenum">
              <a:rPr lang="en-US" smtClean="0"/>
              <a:t>‹#›</a:t>
            </a:fld>
            <a:endParaRPr lang="en-US"/>
          </a:p>
        </p:txBody>
      </p:sp>
    </p:spTree>
    <p:extLst>
      <p:ext uri="{BB962C8B-B14F-4D97-AF65-F5344CB8AC3E}">
        <p14:creationId xmlns:p14="http://schemas.microsoft.com/office/powerpoint/2010/main" val="213964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704E6854-400E-4661-91E7-B9A1DFFBC66D}" type="datetimeFigureOut">
              <a:rPr lang="en-US" smtClean="0"/>
              <a:t>8/21/2021</a:t>
            </a:fld>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1B0BD2D7-3BDC-48C6-87BC-3EEC86AA7E53}" type="slidenum">
              <a:rPr lang="en-US" smtClean="0"/>
              <a:t>‹#›</a:t>
            </a:fld>
            <a:endParaRPr lang="en-US"/>
          </a:p>
        </p:txBody>
      </p:sp>
    </p:spTree>
    <p:extLst>
      <p:ext uri="{BB962C8B-B14F-4D97-AF65-F5344CB8AC3E}">
        <p14:creationId xmlns:p14="http://schemas.microsoft.com/office/powerpoint/2010/main" val="1717311772"/>
      </p:ext>
    </p:extLst>
  </p:cSld>
  <p:clrMap bg1="dk1" tx1="lt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000">
              <a:srgbClr val="FF5050"/>
            </a:gs>
            <a:gs pos="13000">
              <a:schemeClr val="accent1">
                <a:lumMod val="45000"/>
                <a:lumOff val="55000"/>
              </a:schemeClr>
            </a:gs>
            <a:gs pos="22000">
              <a:srgbClr val="92D050"/>
            </a:gs>
            <a:gs pos="36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p:cNvSpPr txBox="1"/>
          <p:nvPr/>
        </p:nvSpPr>
        <p:spPr>
          <a:xfrm>
            <a:off x="533400" y="3962400"/>
            <a:ext cx="8077200" cy="215444"/>
          </a:xfrm>
          <a:prstGeom prst="rect">
            <a:avLst/>
          </a:prstGeom>
          <a:noFill/>
          <a:ln>
            <a:solidFill>
              <a:schemeClr val="tx1"/>
            </a:solidFill>
          </a:ln>
          <a:effectLst>
            <a:softEdge rad="127000"/>
          </a:effectLst>
        </p:spPr>
        <p:txBody>
          <a:bodyPr wrap="square" rtlCol="0">
            <a:spAutoFit/>
          </a:bodyPr>
          <a:lstStyle/>
          <a:p>
            <a:pPr algn="ctr"/>
            <a:endParaRPr lang="en-US" sz="800" b="1" u="sng" dirty="0">
              <a:latin typeface="+mj-lt"/>
            </a:endParaRPr>
          </a:p>
        </p:txBody>
      </p:sp>
      <p:sp>
        <p:nvSpPr>
          <p:cNvPr id="10" name="TextBox 9"/>
          <p:cNvSpPr txBox="1"/>
          <p:nvPr/>
        </p:nvSpPr>
        <p:spPr>
          <a:xfrm>
            <a:off x="32468" y="224285"/>
            <a:ext cx="4790117" cy="369332"/>
          </a:xfrm>
          <a:prstGeom prst="rect">
            <a:avLst/>
          </a:prstGeom>
          <a:noFill/>
          <a:ln>
            <a:solidFill>
              <a:schemeClr val="tx1"/>
            </a:solidFill>
          </a:ln>
          <a:effectLst>
            <a:softEdge rad="127000"/>
          </a:effectLst>
        </p:spPr>
        <p:txBody>
          <a:bodyPr wrap="square" rtlCol="0">
            <a:spAutoFit/>
          </a:bodyPr>
          <a:lstStyle/>
          <a:p>
            <a:pPr algn="ctr"/>
            <a:r>
              <a:rPr lang="en-US" b="1" dirty="0" smtClean="0">
                <a:solidFill>
                  <a:srgbClr val="FFFFFF"/>
                </a:solidFill>
                <a:latin typeface="Euclid" panose="02020503060505020303" pitchFamily="18" charset="0"/>
                <a:cs typeface="Leelawadee UI" panose="020B0502040204020203" pitchFamily="34" charset="-34"/>
              </a:rPr>
              <a:t>TÌM HAI THẺ PHÙ HỢP VỚI NHAU</a:t>
            </a:r>
            <a:endParaRPr lang="en-US" b="1" dirty="0">
              <a:solidFill>
                <a:srgbClr val="FFFFFF"/>
              </a:solidFill>
              <a:latin typeface="Euclid" panose="02020503060505020303" pitchFamily="18" charset="0"/>
              <a:cs typeface="Leelawadee UI" panose="020B0502040204020203" pitchFamily="34" charset="-34"/>
            </a:endParaRPr>
          </a:p>
        </p:txBody>
      </p:sp>
      <p:sp>
        <p:nvSpPr>
          <p:cNvPr id="3"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TextBox 10"/>
          <p:cNvSpPr txBox="1"/>
          <p:nvPr/>
        </p:nvSpPr>
        <p:spPr>
          <a:xfrm>
            <a:off x="2679010" y="1493070"/>
            <a:ext cx="4026590" cy="523220"/>
          </a:xfrm>
          <a:prstGeom prst="rect">
            <a:avLst/>
          </a:prstGeom>
          <a:noFill/>
          <a:ln>
            <a:solidFill>
              <a:schemeClr val="tx1"/>
            </a:solidFill>
          </a:ln>
          <a:effectLst>
            <a:softEdge rad="127000"/>
          </a:effectLst>
        </p:spPr>
        <p:txBody>
          <a:bodyPr wrap="square" rtlCol="0">
            <a:spAutoFit/>
          </a:bodyPr>
          <a:lstStyle/>
          <a:p>
            <a:pPr algn="ctr"/>
            <a:r>
              <a:rPr lang="en-US" sz="2800" b="1" dirty="0" smtClean="0">
                <a:solidFill>
                  <a:srgbClr val="FF0000"/>
                </a:solidFill>
                <a:effectLst>
                  <a:outerShdw blurRad="38100" dist="38100" dir="2700000" algn="tl">
                    <a:srgbClr val="000000">
                      <a:alpha val="43137"/>
                    </a:srgbClr>
                  </a:outerShdw>
                </a:effectLst>
                <a:latin typeface="Euclid" panose="02020503060505020303" pitchFamily="18" charset="0"/>
                <a:cs typeface="Leelawadee UI" panose="020B0502040204020203" pitchFamily="34" charset="-34"/>
              </a:rPr>
              <a:t>MÓN ĂN VIỆT NAM</a:t>
            </a:r>
            <a:endParaRPr lang="en-US" sz="2800" b="1" dirty="0">
              <a:solidFill>
                <a:srgbClr val="FF0000"/>
              </a:solidFill>
              <a:effectLst>
                <a:outerShdw blurRad="38100" dist="38100" dir="2700000" algn="tl">
                  <a:srgbClr val="000000">
                    <a:alpha val="43137"/>
                  </a:srgbClr>
                </a:outerShdw>
              </a:effectLst>
              <a:latin typeface="Euclid" panose="02020503060505020303" pitchFamily="18" charset="0"/>
              <a:cs typeface="Leelawadee UI" panose="020B0502040204020203" pitchFamily="34" charset="-34"/>
            </a:endParaRPr>
          </a:p>
        </p:txBody>
      </p:sp>
      <p:pic>
        <p:nvPicPr>
          <p:cNvPr id="2050" name="Picture 2" descr="https://cdn.pastaxi-manager.onepas.vn/content/uploads/articles/01-le/top-8-dac-san-viet-nam/hinh-7-goi-cuon-sai-gon-thom-ngon-la-mie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675" y="2721881"/>
            <a:ext cx="3775075" cy="2696482"/>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pic>
        <p:nvPicPr>
          <p:cNvPr id="2052" name="Picture 4" descr="Năm 2014, bánh mì Việt Nam đã tạo nên cơn sốt mới của ẩm thực đường phố trên toàn thế giới, bởi thế chẳng có gì là lạ khi nó lọt vào top 20 món ăn đường phố ngon nhất thế giới theo bình chọn của Huffington Po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8035" y="2721881"/>
            <a:ext cx="3595310" cy="269648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05600" y="4941135"/>
            <a:ext cx="1386213" cy="338554"/>
          </a:xfrm>
          <a:prstGeom prst="rect">
            <a:avLst/>
          </a:prstGeom>
          <a:noFill/>
        </p:spPr>
        <p:txBody>
          <a:bodyPr wrap="none" rtlCol="0">
            <a:spAutoFit/>
          </a:bodyPr>
          <a:lstStyle/>
          <a:p>
            <a:r>
              <a:rPr lang="en-AU" sz="1600" dirty="0">
                <a:latin typeface="Euclid" panose="02020503060505020303" pitchFamily="18" charset="0"/>
              </a:rPr>
              <a:t>Ảnh: </a:t>
            </a:r>
            <a:r>
              <a:rPr lang="en-AU" sz="1600" dirty="0" smtClean="0">
                <a:latin typeface="Euclid" panose="02020503060505020303" pitchFamily="18" charset="0"/>
              </a:rPr>
              <a:t>Internet</a:t>
            </a:r>
            <a:endParaRPr lang="en-AU" sz="1600" dirty="0">
              <a:latin typeface="Euclid" panose="02020503060505020303" pitchFamily="18" charset="0"/>
            </a:endParaRPr>
          </a:p>
        </p:txBody>
      </p:sp>
      <p:sp>
        <p:nvSpPr>
          <p:cNvPr id="12" name="TextBox 11"/>
          <p:cNvSpPr txBox="1"/>
          <p:nvPr/>
        </p:nvSpPr>
        <p:spPr>
          <a:xfrm>
            <a:off x="923385" y="571708"/>
            <a:ext cx="3008281" cy="369332"/>
          </a:xfrm>
          <a:prstGeom prst="rect">
            <a:avLst/>
          </a:prstGeom>
          <a:noFill/>
          <a:ln>
            <a:solidFill>
              <a:schemeClr val="tx1"/>
            </a:solidFill>
          </a:ln>
          <a:effectLst>
            <a:softEdge rad="127000"/>
          </a:effectLst>
        </p:spPr>
        <p:txBody>
          <a:bodyPr wrap="square" rtlCol="0">
            <a:spAutoFit/>
          </a:bodyPr>
          <a:lstStyle/>
          <a:p>
            <a:pPr algn="ctr"/>
            <a:r>
              <a:rPr lang="en-US" b="1" dirty="0" smtClean="0">
                <a:solidFill>
                  <a:schemeClr val="bg1"/>
                </a:solidFill>
                <a:latin typeface="Euclid" panose="02020503060505020303" pitchFamily="18" charset="0"/>
                <a:cs typeface="Leelawadee UI" panose="020B0502040204020203" pitchFamily="34" charset="-34"/>
              </a:rPr>
              <a:t>MATCHING GAME</a:t>
            </a:r>
            <a:endParaRPr lang="en-US" b="1" dirty="0">
              <a:solidFill>
                <a:schemeClr val="bg1"/>
              </a:solidFill>
              <a:latin typeface="Euclid" panose="02020503060505020303" pitchFamily="18" charset="0"/>
              <a:cs typeface="Leelawadee UI" panose="020B0502040204020203" pitchFamily="34" charset="-34"/>
            </a:endParaRPr>
          </a:p>
        </p:txBody>
      </p:sp>
      <p:sp>
        <p:nvSpPr>
          <p:cNvPr id="2" name="Rectangle 1"/>
          <p:cNvSpPr/>
          <p:nvPr/>
        </p:nvSpPr>
        <p:spPr>
          <a:xfrm>
            <a:off x="3069104" y="2050613"/>
            <a:ext cx="3246402" cy="461665"/>
          </a:xfrm>
          <a:prstGeom prst="rect">
            <a:avLst/>
          </a:prstGeom>
        </p:spPr>
        <p:txBody>
          <a:bodyPr wrap="none">
            <a:spAutoFit/>
          </a:bodyPr>
          <a:lstStyle/>
          <a:p>
            <a:r>
              <a:rPr lang="en-AU" sz="2400" dirty="0">
                <a:ln>
                  <a:solidFill>
                    <a:srgbClr val="FF0000"/>
                  </a:solidFill>
                </a:ln>
                <a:solidFill>
                  <a:srgbClr val="FF0000"/>
                </a:solidFill>
                <a:effectLst>
                  <a:outerShdw blurRad="50800" dist="38100" dir="5400000" algn="t" rotWithShape="0">
                    <a:prstClr val="black">
                      <a:alpha val="40000"/>
                    </a:prstClr>
                  </a:outerShdw>
                </a:effectLst>
                <a:latin typeface="Euclid Math Two" panose="02050601010101010101" pitchFamily="18" charset="2"/>
              </a:rPr>
              <a:t>VIETNAMESE FOOD</a:t>
            </a:r>
          </a:p>
        </p:txBody>
      </p:sp>
      <p:sp>
        <p:nvSpPr>
          <p:cNvPr id="13" name="Rectangle 12"/>
          <p:cNvSpPr/>
          <p:nvPr/>
        </p:nvSpPr>
        <p:spPr>
          <a:xfrm>
            <a:off x="2536585" y="6128996"/>
            <a:ext cx="4572000" cy="276999"/>
          </a:xfrm>
          <a:prstGeom prst="rect">
            <a:avLst/>
          </a:prstGeom>
        </p:spPr>
        <p:txBody>
          <a:bodyPr>
            <a:spAutoFit/>
          </a:bodyPr>
          <a:lstStyle/>
          <a:p>
            <a:pPr algn="ctr"/>
            <a:r>
              <a:rPr lang="en-US" sz="1200" dirty="0">
                <a:solidFill>
                  <a:srgbClr val="002060"/>
                </a:solidFill>
                <a:effectLst>
                  <a:outerShdw blurRad="38100" dist="38100" dir="2700000" algn="tl">
                    <a:srgbClr val="000000">
                      <a:alpha val="43137"/>
                    </a:srgbClr>
                  </a:outerShdw>
                </a:effectLst>
                <a:latin typeface="Josefin Sans" panose="00000500000000000000" pitchFamily="2" charset="0"/>
              </a:rPr>
              <a:t>Sydney Institute for Community Languages Education (SICLE)</a:t>
            </a:r>
            <a:endParaRPr lang="en-AU" sz="1200" dirty="0">
              <a:solidFill>
                <a:srgbClr val="002060"/>
              </a:solidFill>
              <a:effectLst>
                <a:outerShdw blurRad="38100" dist="38100" dir="2700000" algn="tl">
                  <a:srgbClr val="000000">
                    <a:alpha val="43137"/>
                  </a:srgbClr>
                </a:outerShdw>
              </a:effectLst>
              <a:latin typeface="Josefin Sans" panose="00000500000000000000" pitchFamily="2" charset="0"/>
            </a:endParaRPr>
          </a:p>
        </p:txBody>
      </p:sp>
      <p:sp>
        <p:nvSpPr>
          <p:cNvPr id="14" name="Rectangle 13"/>
          <p:cNvSpPr/>
          <p:nvPr/>
        </p:nvSpPr>
        <p:spPr>
          <a:xfrm>
            <a:off x="3931666" y="6467200"/>
            <a:ext cx="1572866" cy="246221"/>
          </a:xfrm>
          <a:prstGeom prst="rect">
            <a:avLst/>
          </a:prstGeom>
        </p:spPr>
        <p:txBody>
          <a:bodyPr wrap="none">
            <a:spAutoFit/>
          </a:bodyPr>
          <a:lstStyle/>
          <a:p>
            <a:r>
              <a:rPr lang="en-AU" sz="1000" dirty="0">
                <a:solidFill>
                  <a:srgbClr val="002060"/>
                </a:solidFill>
                <a:effectLst>
                  <a:outerShdw blurRad="38100" dist="38100" dir="2700000" algn="tl">
                    <a:srgbClr val="000000">
                      <a:alpha val="43137"/>
                    </a:srgbClr>
                  </a:outerShdw>
                </a:effectLst>
                <a:latin typeface="Josefin Sans" panose="00000500000000000000" pitchFamily="2" charset="0"/>
              </a:rPr>
              <a:t>Prepared by Mai Denny</a:t>
            </a:r>
          </a:p>
        </p:txBody>
      </p:sp>
      <p:pic>
        <p:nvPicPr>
          <p:cNvPr id="5" name="SaiGonDepLam-V.A-26542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91585" y="6314210"/>
            <a:ext cx="406400" cy="406400"/>
          </a:xfrm>
          <a:prstGeom prst="rect">
            <a:avLst/>
          </a:prstGeom>
        </p:spPr>
      </p:pic>
      <p:sp>
        <p:nvSpPr>
          <p:cNvPr id="15" name="TextBox 14"/>
          <p:cNvSpPr txBox="1"/>
          <p:nvPr/>
        </p:nvSpPr>
        <p:spPr>
          <a:xfrm>
            <a:off x="685800" y="4941135"/>
            <a:ext cx="1386213" cy="338554"/>
          </a:xfrm>
          <a:prstGeom prst="rect">
            <a:avLst/>
          </a:prstGeom>
          <a:noFill/>
        </p:spPr>
        <p:txBody>
          <a:bodyPr wrap="none" rtlCol="0">
            <a:spAutoFit/>
          </a:bodyPr>
          <a:lstStyle/>
          <a:p>
            <a:r>
              <a:rPr lang="en-AU" sz="1600" dirty="0">
                <a:latin typeface="Euclid" panose="02020503060505020303" pitchFamily="18" charset="0"/>
              </a:rPr>
              <a:t>Ảnh: </a:t>
            </a:r>
            <a:r>
              <a:rPr lang="en-AU" sz="1600" dirty="0" smtClean="0">
                <a:latin typeface="Euclid" panose="02020503060505020303" pitchFamily="18" charset="0"/>
              </a:rPr>
              <a:t>Internet</a:t>
            </a:r>
            <a:endParaRPr lang="en-AU" sz="1600" dirty="0">
              <a:latin typeface="Euclid" panose="02020503060505020303" pitchFamily="18" charset="0"/>
            </a:endParaRPr>
          </a:p>
        </p:txBody>
      </p:sp>
    </p:spTree>
    <p:extLst>
      <p:ext uri="{BB962C8B-B14F-4D97-AF65-F5344CB8AC3E}">
        <p14:creationId xmlns:p14="http://schemas.microsoft.com/office/powerpoint/2010/main" val="94047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21" presetClass="entr" presetSubtype="1"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heel(1)">
                                      <p:cBhvr>
                                        <p:cTn id="17" dur="2000"/>
                                        <p:tgtEl>
                                          <p:spTgt spid="2050"/>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2000"/>
                                        <p:tgtEl>
                                          <p:spTgt spid="15"/>
                                        </p:tgtEl>
                                      </p:cBhvr>
                                    </p:animEffect>
                                  </p:childTnLst>
                                </p:cTn>
                              </p:par>
                              <p:par>
                                <p:cTn id="21" presetID="6" presetClass="entr" presetSubtype="16"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circle(in)">
                                      <p:cBhvr>
                                        <p:cTn id="23" dur="2000"/>
                                        <p:tgtEl>
                                          <p:spTgt spid="2052"/>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7" fill="hold" display="0">
                  <p:stCondLst>
                    <p:cond delay="indefinite"/>
                  </p:stCondLst>
                  <p:endCondLst>
                    <p:cond evt="onStopAudio" delay="0">
                      <p:tgtEl>
                        <p:sldTgt/>
                      </p:tgtEl>
                    </p:cond>
                  </p:endCondLst>
                </p:cTn>
                <p:tgtEl>
                  <p:spTgt spid="5"/>
                </p:tgtEl>
              </p:cMediaNode>
            </p:audio>
          </p:childTnLst>
        </p:cTn>
      </p:par>
    </p:tnLst>
    <p:bldLst>
      <p:bldP spid="11" grpId="0" animBg="1"/>
      <p:bldP spid="4" grpId="0"/>
      <p:bldP spid="2"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8000">
              <a:srgbClr val="CCECFF"/>
            </a:gs>
            <a:gs pos="96000">
              <a:schemeClr val="accent1">
                <a:lumMod val="45000"/>
                <a:lumOff val="55000"/>
              </a:schemeClr>
            </a:gs>
            <a:gs pos="95000">
              <a:srgbClr val="24B56E"/>
            </a:gs>
            <a:gs pos="9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685800" y="1447800"/>
            <a:ext cx="7924800" cy="4247317"/>
          </a:xfrm>
          <a:prstGeom prst="rect">
            <a:avLst/>
          </a:prstGeom>
          <a:noFill/>
        </p:spPr>
        <p:txBody>
          <a:bodyPr wrap="square" rtlCol="0">
            <a:spAutoFit/>
          </a:bodyPr>
          <a:lstStyle/>
          <a:p>
            <a:pPr marL="342900" indent="-342900">
              <a:lnSpc>
                <a:spcPct val="150000"/>
              </a:lnSpc>
              <a:buFontTx/>
              <a:buChar char="-"/>
            </a:pPr>
            <a:r>
              <a:rPr lang="en-US" sz="2000" dirty="0" smtClean="0">
                <a:solidFill>
                  <a:schemeClr val="bg1"/>
                </a:solidFill>
                <a:latin typeface="Josefin Sans" panose="00000500000000000000" pitchFamily="2" charset="0"/>
                <a:cs typeface="Poppins SemiBold" panose="00000700000000000000" pitchFamily="2" charset="0"/>
              </a:rPr>
              <a:t>Chia lớp thành nhóm </a:t>
            </a:r>
            <a:r>
              <a:rPr lang="en-US" sz="2000" dirty="0" smtClean="0">
                <a:solidFill>
                  <a:schemeClr val="bg1"/>
                </a:solidFill>
                <a:latin typeface="Josefin Sans" panose="00000500000000000000" pitchFamily="2" charset="0"/>
                <a:ea typeface="Verdana" panose="020B0604030504040204" pitchFamily="34" charset="0"/>
                <a:cs typeface="Poppins SemiBold" panose="00000700000000000000" pitchFamily="2" charset="0"/>
              </a:rPr>
              <a:t>(Số học sinh của nhóm tùy giáo viên.)</a:t>
            </a:r>
          </a:p>
          <a:p>
            <a:pPr marL="342900" indent="-342900">
              <a:lnSpc>
                <a:spcPct val="150000"/>
              </a:lnSpc>
              <a:buFontTx/>
              <a:buChar char="-"/>
            </a:pPr>
            <a:r>
              <a:rPr lang="en-US" sz="2000" dirty="0" smtClean="0">
                <a:solidFill>
                  <a:schemeClr val="bg1"/>
                </a:solidFill>
                <a:latin typeface="Josefin Sans" panose="00000500000000000000" pitchFamily="2" charset="0"/>
                <a:ea typeface="Verdana" panose="020B0604030504040204" pitchFamily="34" charset="0"/>
                <a:cs typeface="Poppins SemiBold" panose="00000700000000000000" pitchFamily="2" charset="0"/>
              </a:rPr>
              <a:t>Mỗi nhóm sẽ lần lươt chọn </a:t>
            </a:r>
            <a:r>
              <a:rPr lang="en-US" sz="2000" b="1" dirty="0" smtClean="0">
                <a:solidFill>
                  <a:srgbClr val="0070C0"/>
                </a:solidFill>
                <a:latin typeface="Josefin Sans" panose="00000500000000000000" pitchFamily="2" charset="0"/>
                <a:ea typeface="Verdana" panose="020B0604030504040204" pitchFamily="34" charset="0"/>
                <a:cs typeface="Poppins SemiBold" panose="00000700000000000000" pitchFamily="2" charset="0"/>
              </a:rPr>
              <a:t>hai ô chữ nhật</a:t>
            </a:r>
            <a:r>
              <a:rPr lang="en-US" sz="2000" dirty="0" smtClean="0">
                <a:latin typeface="Josefin Sans" panose="00000500000000000000" pitchFamily="2" charset="0"/>
                <a:ea typeface="Verdana" panose="020B0604030504040204" pitchFamily="34" charset="0"/>
                <a:cs typeface="Poppins SemiBold" panose="00000700000000000000" pitchFamily="2" charset="0"/>
              </a:rPr>
              <a:t>. </a:t>
            </a:r>
          </a:p>
          <a:p>
            <a:pPr marL="342900" indent="-342900">
              <a:lnSpc>
                <a:spcPct val="150000"/>
              </a:lnSpc>
              <a:buFontTx/>
              <a:buChar char="-"/>
            </a:pPr>
            <a:r>
              <a:rPr lang="en-US" sz="2000" dirty="0" smtClean="0">
                <a:solidFill>
                  <a:schemeClr val="bg1"/>
                </a:solidFill>
                <a:latin typeface="Josefin Sans" panose="00000500000000000000" pitchFamily="2" charset="0"/>
                <a:ea typeface="Verdana" panose="020B0604030504040204" pitchFamily="34" charset="0"/>
                <a:cs typeface="Poppins SemiBold" panose="00000700000000000000" pitchFamily="2" charset="0"/>
              </a:rPr>
              <a:t>* Nếu </a:t>
            </a:r>
            <a:r>
              <a:rPr lang="en-US" sz="2000" b="1" dirty="0">
                <a:solidFill>
                  <a:srgbClr val="0070C0"/>
                </a:solidFill>
                <a:latin typeface="Josefin Sans" panose="00000500000000000000" pitchFamily="2" charset="0"/>
                <a:ea typeface="Verdana" panose="020B0604030504040204" pitchFamily="34" charset="0"/>
                <a:cs typeface="Poppins SemiBold" panose="00000700000000000000" pitchFamily="2" charset="0"/>
              </a:rPr>
              <a:t>hai ô </a:t>
            </a:r>
            <a:r>
              <a:rPr lang="en-US" sz="2000" b="1" dirty="0" err="1" smtClean="0">
                <a:solidFill>
                  <a:srgbClr val="0070C0"/>
                </a:solidFill>
                <a:latin typeface="Josefin Sans" panose="00000500000000000000" pitchFamily="2" charset="0"/>
                <a:ea typeface="Verdana" panose="020B0604030504040204" pitchFamily="34" charset="0"/>
                <a:cs typeface="Poppins SemiBold" panose="00000700000000000000" pitchFamily="2" charset="0"/>
              </a:rPr>
              <a:t>chữ</a:t>
            </a:r>
            <a:r>
              <a:rPr lang="en-US" sz="2000" b="1" dirty="0" smtClean="0">
                <a:solidFill>
                  <a:srgbClr val="0070C0"/>
                </a:solidFill>
                <a:latin typeface="Josefin Sans" panose="00000500000000000000" pitchFamily="2" charset="0"/>
                <a:ea typeface="Verdana" panose="020B0604030504040204" pitchFamily="34" charset="0"/>
                <a:cs typeface="Poppins SemiBold" panose="00000700000000000000" pitchFamily="2" charset="0"/>
              </a:rPr>
              <a:t> </a:t>
            </a:r>
            <a:r>
              <a:rPr lang="en-US" sz="2000" b="1" dirty="0" err="1" smtClean="0">
                <a:solidFill>
                  <a:srgbClr val="0070C0"/>
                </a:solidFill>
                <a:latin typeface="Josefin Sans" panose="00000500000000000000" pitchFamily="2" charset="0"/>
                <a:ea typeface="Verdana" panose="020B0604030504040204" pitchFamily="34" charset="0"/>
                <a:cs typeface="Poppins SemiBold" panose="00000700000000000000" pitchFamily="2" charset="0"/>
              </a:rPr>
              <a:t>nhật</a:t>
            </a:r>
            <a:r>
              <a:rPr lang="en-US" sz="2000" b="1" dirty="0" smtClean="0">
                <a:solidFill>
                  <a:srgbClr val="0070C0"/>
                </a:solidFill>
                <a:latin typeface="Josefin Sans" panose="00000500000000000000" pitchFamily="2" charset="0"/>
                <a:ea typeface="Verdana" panose="020B0604030504040204" pitchFamily="34" charset="0"/>
                <a:cs typeface="Poppins SemiBold" panose="00000700000000000000" pitchFamily="2" charset="0"/>
              </a:rPr>
              <a:t> có </a:t>
            </a:r>
            <a:r>
              <a:rPr lang="en-US" sz="2000" dirty="0" smtClean="0">
                <a:solidFill>
                  <a:srgbClr val="FF0000"/>
                </a:solidFill>
                <a:latin typeface="Josefin Sans" panose="00000500000000000000" pitchFamily="2" charset="0"/>
                <a:ea typeface="Verdana" panose="020B0604030504040204" pitchFamily="34" charset="0"/>
                <a:cs typeface="Poppins SemiBold" panose="00000700000000000000" pitchFamily="2" charset="0"/>
              </a:rPr>
              <a:t>hình và tên gọi đúng </a:t>
            </a:r>
            <a:r>
              <a:rPr lang="en-US" sz="2000" dirty="0" smtClean="0">
                <a:solidFill>
                  <a:schemeClr val="bg1"/>
                </a:solidFill>
                <a:latin typeface="Josefin Sans" panose="00000500000000000000" pitchFamily="2" charset="0"/>
                <a:ea typeface="Verdana" panose="020B0604030504040204" pitchFamily="34" charset="0"/>
                <a:cs typeface="Poppins SemiBold" panose="00000700000000000000" pitchFamily="2" charset="0"/>
              </a:rPr>
              <a:t>thì được điểm. (Điểm tùy giáo viên.)</a:t>
            </a:r>
          </a:p>
          <a:p>
            <a:pPr marL="342900" indent="-342900">
              <a:lnSpc>
                <a:spcPct val="150000"/>
              </a:lnSpc>
              <a:buFontTx/>
              <a:buChar char="-"/>
            </a:pPr>
            <a:r>
              <a:rPr lang="en-US" sz="2000" dirty="0" smtClean="0">
                <a:solidFill>
                  <a:schemeClr val="bg1"/>
                </a:solidFill>
                <a:latin typeface="Josefin Sans" panose="00000500000000000000" pitchFamily="2" charset="0"/>
                <a:ea typeface="Verdana" panose="020B0604030504040204" pitchFamily="34" charset="0"/>
                <a:cs typeface="Poppins SemiBold" panose="00000700000000000000" pitchFamily="2" charset="0"/>
              </a:rPr>
              <a:t>* Nếu hai </a:t>
            </a:r>
            <a:r>
              <a:rPr lang="en-US" sz="2000" dirty="0">
                <a:solidFill>
                  <a:schemeClr val="bg1"/>
                </a:solidFill>
                <a:latin typeface="Josefin Sans" panose="00000500000000000000" pitchFamily="2" charset="0"/>
                <a:ea typeface="Verdana" panose="020B0604030504040204" pitchFamily="34" charset="0"/>
                <a:cs typeface="Poppins SemiBold" panose="00000700000000000000" pitchFamily="2" charset="0"/>
              </a:rPr>
              <a:t>ô</a:t>
            </a:r>
            <a:r>
              <a:rPr lang="en-US" sz="2000" dirty="0" smtClean="0">
                <a:solidFill>
                  <a:schemeClr val="bg1"/>
                </a:solidFill>
                <a:latin typeface="Josefin Sans" panose="00000500000000000000" pitchFamily="2" charset="0"/>
                <a:ea typeface="Verdana" panose="020B0604030504040204" pitchFamily="34" charset="0"/>
                <a:cs typeface="Poppins SemiBold" panose="00000700000000000000" pitchFamily="2" charset="0"/>
              </a:rPr>
              <a:t> </a:t>
            </a:r>
            <a:r>
              <a:rPr lang="en-US" sz="2000" dirty="0" err="1" smtClean="0">
                <a:solidFill>
                  <a:schemeClr val="bg1"/>
                </a:solidFill>
                <a:latin typeface="Josefin Sans" panose="00000500000000000000" pitchFamily="2" charset="0"/>
                <a:ea typeface="Verdana" panose="020B0604030504040204" pitchFamily="34" charset="0"/>
                <a:cs typeface="Poppins SemiBold" panose="00000700000000000000" pitchFamily="2" charset="0"/>
              </a:rPr>
              <a:t>chữ</a:t>
            </a:r>
            <a:r>
              <a:rPr lang="en-US" sz="2000" dirty="0" smtClean="0">
                <a:solidFill>
                  <a:schemeClr val="bg1"/>
                </a:solidFill>
                <a:latin typeface="Josefin Sans" panose="00000500000000000000" pitchFamily="2" charset="0"/>
                <a:ea typeface="Verdana" panose="020B0604030504040204" pitchFamily="34" charset="0"/>
                <a:cs typeface="Poppins SemiBold" panose="00000700000000000000" pitchFamily="2" charset="0"/>
              </a:rPr>
              <a:t> </a:t>
            </a:r>
            <a:r>
              <a:rPr lang="en-US" sz="2000" dirty="0" err="1" smtClean="0">
                <a:solidFill>
                  <a:schemeClr val="bg1"/>
                </a:solidFill>
                <a:latin typeface="Josefin Sans" panose="00000500000000000000" pitchFamily="2" charset="0"/>
                <a:ea typeface="Verdana" panose="020B0604030504040204" pitchFamily="34" charset="0"/>
                <a:cs typeface="Poppins SemiBold" panose="00000700000000000000" pitchFamily="2" charset="0"/>
              </a:rPr>
              <a:t>nhật</a:t>
            </a:r>
            <a:r>
              <a:rPr lang="en-US" sz="2000" dirty="0" smtClean="0">
                <a:solidFill>
                  <a:schemeClr val="bg1"/>
                </a:solidFill>
                <a:latin typeface="Josefin Sans" panose="00000500000000000000" pitchFamily="2" charset="0"/>
                <a:ea typeface="Verdana" panose="020B0604030504040204" pitchFamily="34" charset="0"/>
                <a:cs typeface="Poppins SemiBold" panose="00000700000000000000" pitchFamily="2" charset="0"/>
              </a:rPr>
              <a:t> có </a:t>
            </a:r>
            <a:r>
              <a:rPr lang="en-US" sz="2000" dirty="0">
                <a:solidFill>
                  <a:srgbClr val="FF0000"/>
                </a:solidFill>
                <a:latin typeface="Josefin Sans" panose="00000500000000000000" pitchFamily="2" charset="0"/>
                <a:ea typeface="Verdana" panose="020B0604030504040204" pitchFamily="34" charset="0"/>
                <a:cs typeface="Poppins SemiBold" panose="00000700000000000000" pitchFamily="2" charset="0"/>
              </a:rPr>
              <a:t>hình và tên gọi </a:t>
            </a:r>
            <a:r>
              <a:rPr lang="en-US" sz="2000" dirty="0" smtClean="0">
                <a:solidFill>
                  <a:srgbClr val="FF0000"/>
                </a:solidFill>
                <a:latin typeface="Josefin Sans" panose="00000500000000000000" pitchFamily="2" charset="0"/>
                <a:ea typeface="Verdana" panose="020B0604030504040204" pitchFamily="34" charset="0"/>
                <a:cs typeface="Poppins SemiBold" panose="00000700000000000000" pitchFamily="2" charset="0"/>
              </a:rPr>
              <a:t>không đúng </a:t>
            </a:r>
            <a:r>
              <a:rPr lang="en-US" sz="2000" dirty="0" smtClean="0">
                <a:solidFill>
                  <a:schemeClr val="bg1"/>
                </a:solidFill>
                <a:latin typeface="Josefin Sans" panose="00000500000000000000" pitchFamily="2" charset="0"/>
                <a:ea typeface="Verdana" panose="020B0604030504040204" pitchFamily="34" charset="0"/>
                <a:cs typeface="Poppins SemiBold" panose="00000700000000000000" pitchFamily="2" charset="0"/>
              </a:rPr>
              <a:t>thì học sinh bấm vào </a:t>
            </a:r>
            <a:r>
              <a:rPr lang="en-US" sz="2000" dirty="0" smtClean="0">
                <a:solidFill>
                  <a:srgbClr val="FF0000"/>
                </a:solidFill>
                <a:latin typeface="Josefin Sans" panose="00000500000000000000" pitchFamily="2" charset="0"/>
                <a:ea typeface="Verdana" panose="020B0604030504040204" pitchFamily="34" charset="0"/>
                <a:cs typeface="Poppins SemiBold" panose="00000700000000000000" pitchFamily="2" charset="0"/>
              </a:rPr>
              <a:t>hình tròn nhỏ </a:t>
            </a:r>
            <a:r>
              <a:rPr lang="en-US" sz="2000" dirty="0" smtClean="0">
                <a:solidFill>
                  <a:schemeClr val="bg1"/>
                </a:solidFill>
                <a:latin typeface="Josefin Sans" panose="00000500000000000000" pitchFamily="2" charset="0"/>
                <a:ea typeface="Verdana" panose="020B0604030504040204" pitchFamily="34" charset="0"/>
                <a:cs typeface="Poppins SemiBold" panose="00000700000000000000" pitchFamily="2" charset="0"/>
              </a:rPr>
              <a:t>để </a:t>
            </a:r>
            <a:r>
              <a:rPr lang="en-US" sz="2000" dirty="0">
                <a:solidFill>
                  <a:schemeClr val="bg1"/>
                </a:solidFill>
                <a:latin typeface="Josefin Sans" panose="00000500000000000000" pitchFamily="2" charset="0"/>
                <a:ea typeface="Verdana" panose="020B0604030504040204" pitchFamily="34" charset="0"/>
                <a:cs typeface="Poppins SemiBold" panose="00000700000000000000" pitchFamily="2" charset="0"/>
              </a:rPr>
              <a:t>hình và tên gọi </a:t>
            </a:r>
            <a:r>
              <a:rPr lang="en-US" sz="2000" dirty="0" smtClean="0">
                <a:solidFill>
                  <a:schemeClr val="bg1"/>
                </a:solidFill>
                <a:latin typeface="Josefin Sans" panose="00000500000000000000" pitchFamily="2" charset="0"/>
                <a:ea typeface="Verdana" panose="020B0604030504040204" pitchFamily="34" charset="0"/>
                <a:cs typeface="Poppins SemiBold" panose="00000700000000000000" pitchFamily="2" charset="0"/>
              </a:rPr>
              <a:t>của ô </a:t>
            </a:r>
            <a:r>
              <a:rPr lang="en-US" sz="2000" dirty="0" err="1">
                <a:solidFill>
                  <a:schemeClr val="bg1"/>
                </a:solidFill>
                <a:latin typeface="Josefin Sans" panose="00000500000000000000" pitchFamily="2" charset="0"/>
                <a:ea typeface="Verdana" panose="020B0604030504040204" pitchFamily="34" charset="0"/>
                <a:cs typeface="Poppins SemiBold" panose="00000700000000000000" pitchFamily="2" charset="0"/>
              </a:rPr>
              <a:t>chữ</a:t>
            </a:r>
            <a:r>
              <a:rPr lang="en-US" sz="2000" dirty="0">
                <a:solidFill>
                  <a:schemeClr val="bg1"/>
                </a:solidFill>
                <a:latin typeface="Josefin Sans" panose="00000500000000000000" pitchFamily="2" charset="0"/>
                <a:ea typeface="Verdana" panose="020B0604030504040204" pitchFamily="34" charset="0"/>
                <a:cs typeface="Poppins SemiBold" panose="00000700000000000000" pitchFamily="2" charset="0"/>
              </a:rPr>
              <a:t> </a:t>
            </a:r>
            <a:r>
              <a:rPr lang="en-US" sz="2000" dirty="0" err="1">
                <a:solidFill>
                  <a:schemeClr val="bg1"/>
                </a:solidFill>
                <a:latin typeface="Josefin Sans" panose="00000500000000000000" pitchFamily="2" charset="0"/>
                <a:ea typeface="Verdana" panose="020B0604030504040204" pitchFamily="34" charset="0"/>
                <a:cs typeface="Poppins SemiBold" panose="00000700000000000000" pitchFamily="2" charset="0"/>
              </a:rPr>
              <a:t>nhật</a:t>
            </a:r>
            <a:r>
              <a:rPr lang="en-US" sz="2000" dirty="0">
                <a:solidFill>
                  <a:schemeClr val="bg1"/>
                </a:solidFill>
                <a:latin typeface="Josefin Sans" panose="00000500000000000000" pitchFamily="2" charset="0"/>
                <a:ea typeface="Verdana" panose="020B0604030504040204" pitchFamily="34" charset="0"/>
                <a:cs typeface="Poppins SemiBold" panose="00000700000000000000" pitchFamily="2" charset="0"/>
              </a:rPr>
              <a:t> </a:t>
            </a:r>
            <a:r>
              <a:rPr lang="en-US" sz="2000" dirty="0" smtClean="0">
                <a:solidFill>
                  <a:schemeClr val="bg1"/>
                </a:solidFill>
                <a:latin typeface="Josefin Sans" panose="00000500000000000000" pitchFamily="2" charset="0"/>
                <a:ea typeface="Verdana" panose="020B0604030504040204" pitchFamily="34" charset="0"/>
                <a:cs typeface="Poppins SemiBold" panose="00000700000000000000" pitchFamily="2" charset="0"/>
              </a:rPr>
              <a:t>được che lại.</a:t>
            </a:r>
          </a:p>
          <a:p>
            <a:pPr marL="342900" indent="-342900">
              <a:lnSpc>
                <a:spcPct val="150000"/>
              </a:lnSpc>
              <a:buFontTx/>
              <a:buChar char="-"/>
            </a:pPr>
            <a:r>
              <a:rPr lang="en-US" sz="2000" dirty="0" smtClean="0">
                <a:solidFill>
                  <a:schemeClr val="bg1"/>
                </a:solidFill>
                <a:latin typeface="Josefin Sans" panose="00000500000000000000" pitchFamily="2" charset="0"/>
                <a:ea typeface="Verdana" panose="020B0604030504040204" pitchFamily="34" charset="0"/>
                <a:cs typeface="Poppins SemiBold" panose="00000700000000000000" pitchFamily="2" charset="0"/>
              </a:rPr>
              <a:t>Học sinh cố gắng nhớ vị trí của hai hình </a:t>
            </a:r>
            <a:r>
              <a:rPr lang="en-US" sz="2000" dirty="0" err="1">
                <a:solidFill>
                  <a:schemeClr val="bg1"/>
                </a:solidFill>
                <a:latin typeface="Josefin Sans" panose="00000500000000000000" pitchFamily="2" charset="0"/>
                <a:ea typeface="Verdana" panose="020B0604030504040204" pitchFamily="34" charset="0"/>
                <a:cs typeface="Poppins SemiBold" panose="00000700000000000000" pitchFamily="2" charset="0"/>
              </a:rPr>
              <a:t>chữ</a:t>
            </a:r>
            <a:r>
              <a:rPr lang="en-US" sz="2000" dirty="0">
                <a:solidFill>
                  <a:schemeClr val="bg1"/>
                </a:solidFill>
                <a:latin typeface="Josefin Sans" panose="00000500000000000000" pitchFamily="2" charset="0"/>
                <a:ea typeface="Verdana" panose="020B0604030504040204" pitchFamily="34" charset="0"/>
                <a:cs typeface="Poppins SemiBold" panose="00000700000000000000" pitchFamily="2" charset="0"/>
              </a:rPr>
              <a:t> </a:t>
            </a:r>
            <a:r>
              <a:rPr lang="en-US" sz="2000" dirty="0" err="1">
                <a:solidFill>
                  <a:schemeClr val="bg1"/>
                </a:solidFill>
                <a:latin typeface="Josefin Sans" panose="00000500000000000000" pitchFamily="2" charset="0"/>
                <a:ea typeface="Verdana" panose="020B0604030504040204" pitchFamily="34" charset="0"/>
                <a:cs typeface="Poppins SemiBold" panose="00000700000000000000" pitchFamily="2" charset="0"/>
              </a:rPr>
              <a:t>nhật</a:t>
            </a:r>
            <a:r>
              <a:rPr lang="en-US" sz="2000" dirty="0">
                <a:solidFill>
                  <a:schemeClr val="bg1"/>
                </a:solidFill>
                <a:latin typeface="Josefin Sans" panose="00000500000000000000" pitchFamily="2" charset="0"/>
                <a:ea typeface="Verdana" panose="020B0604030504040204" pitchFamily="34" charset="0"/>
                <a:cs typeface="Poppins SemiBold" panose="00000700000000000000" pitchFamily="2" charset="0"/>
              </a:rPr>
              <a:t> </a:t>
            </a:r>
            <a:r>
              <a:rPr lang="en-US" sz="2000" dirty="0" smtClean="0">
                <a:solidFill>
                  <a:schemeClr val="bg1"/>
                </a:solidFill>
                <a:latin typeface="Josefin Sans" panose="00000500000000000000" pitchFamily="2" charset="0"/>
                <a:ea typeface="Verdana" panose="020B0604030504040204" pitchFamily="34" charset="0"/>
                <a:cs typeface="Poppins SemiBold" panose="00000700000000000000" pitchFamily="2" charset="0"/>
              </a:rPr>
              <a:t>có hình và </a:t>
            </a:r>
            <a:r>
              <a:rPr lang="en-US" sz="2000" dirty="0">
                <a:solidFill>
                  <a:schemeClr val="bg1"/>
                </a:solidFill>
                <a:latin typeface="Josefin Sans" panose="00000500000000000000" pitchFamily="2" charset="0"/>
                <a:ea typeface="Verdana" panose="020B0604030504040204" pitchFamily="34" charset="0"/>
                <a:cs typeface="Poppins SemiBold" panose="00000700000000000000" pitchFamily="2" charset="0"/>
              </a:rPr>
              <a:t>tên </a:t>
            </a:r>
            <a:r>
              <a:rPr lang="en-US" sz="2000" dirty="0" smtClean="0">
                <a:solidFill>
                  <a:schemeClr val="bg1"/>
                </a:solidFill>
                <a:latin typeface="Josefin Sans" panose="00000500000000000000" pitchFamily="2" charset="0"/>
                <a:ea typeface="Verdana" panose="020B0604030504040204" pitchFamily="34" charset="0"/>
                <a:cs typeface="Poppins SemiBold" panose="00000700000000000000" pitchFamily="2" charset="0"/>
              </a:rPr>
              <a:t>gọi đúng.</a:t>
            </a:r>
          </a:p>
        </p:txBody>
      </p:sp>
      <p:sp>
        <p:nvSpPr>
          <p:cNvPr id="8" name="TextBox 7"/>
          <p:cNvSpPr txBox="1"/>
          <p:nvPr/>
        </p:nvSpPr>
        <p:spPr>
          <a:xfrm>
            <a:off x="457200" y="609600"/>
            <a:ext cx="8039819" cy="400110"/>
          </a:xfrm>
          <a:prstGeom prst="rect">
            <a:avLst/>
          </a:prstGeom>
          <a:noFill/>
          <a:ln>
            <a:solidFill>
              <a:schemeClr val="tx1"/>
            </a:solidFill>
          </a:ln>
          <a:effectLst>
            <a:softEdge rad="127000"/>
          </a:effectLst>
        </p:spPr>
        <p:txBody>
          <a:bodyPr wrap="square" rtlCol="0">
            <a:spAutoFit/>
          </a:bodyPr>
          <a:lstStyle/>
          <a:p>
            <a:pPr algn="ctr"/>
            <a:r>
              <a:rPr lang="en-US" sz="2000" b="1" dirty="0" smtClean="0">
                <a:solidFill>
                  <a:schemeClr val="bg1">
                    <a:lumMod val="90000"/>
                    <a:lumOff val="10000"/>
                  </a:schemeClr>
                </a:solidFill>
                <a:effectLst>
                  <a:outerShdw blurRad="38100" dist="38100" dir="2700000" algn="tl">
                    <a:srgbClr val="000000">
                      <a:alpha val="43137"/>
                    </a:srgbClr>
                  </a:outerShdw>
                </a:effectLst>
                <a:latin typeface="Josefin Sans" panose="00000500000000000000" pitchFamily="2" charset="0"/>
              </a:rPr>
              <a:t>CÁCH CHƠI</a:t>
            </a:r>
            <a:endParaRPr lang="en-US" sz="2000" b="1" dirty="0">
              <a:solidFill>
                <a:schemeClr val="bg1">
                  <a:lumMod val="90000"/>
                  <a:lumOff val="10000"/>
                </a:schemeClr>
              </a:solidFill>
              <a:effectLst>
                <a:outerShdw blurRad="38100" dist="38100" dir="2700000" algn="tl">
                  <a:srgbClr val="000000">
                    <a:alpha val="43137"/>
                  </a:srgbClr>
                </a:outerShdw>
              </a:effectLst>
              <a:latin typeface="Josefin Sans" panose="00000500000000000000" pitchFamily="2" charset="0"/>
            </a:endParaRPr>
          </a:p>
        </p:txBody>
      </p:sp>
      <p:sp>
        <p:nvSpPr>
          <p:cNvPr id="3"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4484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7877" y="0"/>
            <a:ext cx="8568246" cy="6858000"/>
          </a:xfrm>
          <a:prstGeom prst="rect">
            <a:avLst/>
          </a:prstGeom>
        </p:spPr>
      </p:pic>
      <p:sp>
        <p:nvSpPr>
          <p:cNvPr id="3" name="Rectangle 2"/>
          <p:cNvSpPr/>
          <p:nvPr/>
        </p:nvSpPr>
        <p:spPr>
          <a:xfrm>
            <a:off x="76200" y="56400"/>
            <a:ext cx="2952000" cy="1620000"/>
          </a:xfrm>
          <a:prstGeom prst="rect">
            <a:avLst/>
          </a:prstGeom>
          <a:solidFill>
            <a:srgbClr val="FF3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bg1"/>
                </a:solidFill>
                <a:latin typeface="Poppins SemiBold" panose="00000700000000000000" pitchFamily="2" charset="0"/>
                <a:cs typeface="Poppins SemiBold" panose="00000700000000000000" pitchFamily="2" charset="0"/>
              </a:rPr>
              <a:t>1</a:t>
            </a:r>
            <a:endParaRPr lang="en-US" sz="7200" dirty="0">
              <a:solidFill>
                <a:schemeClr val="bg1"/>
              </a:solidFill>
              <a:latin typeface="Poppins SemiBold" panose="00000700000000000000" pitchFamily="2" charset="0"/>
              <a:cs typeface="Poppins SemiBold" panose="00000700000000000000" pitchFamily="2" charset="0"/>
            </a:endParaRPr>
          </a:p>
        </p:txBody>
      </p:sp>
      <p:sp>
        <p:nvSpPr>
          <p:cNvPr id="4" name="&quot;No&quot; Symbol 3"/>
          <p:cNvSpPr/>
          <p:nvPr/>
        </p:nvSpPr>
        <p:spPr>
          <a:xfrm>
            <a:off x="2270776" y="943500"/>
            <a:ext cx="540000" cy="540000"/>
          </a:xfrm>
          <a:prstGeom prst="noSmoking">
            <a:avLst/>
          </a:prstGeom>
          <a:solidFill>
            <a:srgbClr val="FFC000"/>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solidFill>
                <a:schemeClr val="tx1"/>
              </a:solidFill>
            </a:endParaRPr>
          </a:p>
        </p:txBody>
      </p:sp>
      <p:sp>
        <p:nvSpPr>
          <p:cNvPr id="5" name="Rectangle 4"/>
          <p:cNvSpPr/>
          <p:nvPr/>
        </p:nvSpPr>
        <p:spPr>
          <a:xfrm>
            <a:off x="3144000" y="11700"/>
            <a:ext cx="2952000" cy="16200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bg1"/>
                </a:solidFill>
                <a:latin typeface="Poppins SemiBold" panose="00000700000000000000" pitchFamily="2" charset="0"/>
                <a:cs typeface="Poppins SemiBold" panose="00000700000000000000" pitchFamily="2" charset="0"/>
              </a:rPr>
              <a:t>2</a:t>
            </a:r>
            <a:endParaRPr lang="en-US" sz="7200" dirty="0">
              <a:solidFill>
                <a:schemeClr val="bg1"/>
              </a:solidFill>
              <a:latin typeface="Poppins SemiBold" panose="00000700000000000000" pitchFamily="2" charset="0"/>
              <a:cs typeface="Poppins SemiBold" panose="00000700000000000000" pitchFamily="2" charset="0"/>
            </a:endParaRPr>
          </a:p>
        </p:txBody>
      </p:sp>
      <p:sp>
        <p:nvSpPr>
          <p:cNvPr id="6" name="&quot;No&quot; Symbol 5"/>
          <p:cNvSpPr/>
          <p:nvPr/>
        </p:nvSpPr>
        <p:spPr>
          <a:xfrm>
            <a:off x="5320889" y="943500"/>
            <a:ext cx="540000" cy="540000"/>
          </a:xfrm>
          <a:prstGeom prst="noSmoking">
            <a:avLst/>
          </a:prstGeom>
          <a:solidFill>
            <a:srgbClr val="FFC000"/>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solidFill>
                <a:schemeClr val="tx1"/>
              </a:solidFill>
            </a:endParaRPr>
          </a:p>
        </p:txBody>
      </p:sp>
      <p:sp>
        <p:nvSpPr>
          <p:cNvPr id="7" name="Rectangle 6"/>
          <p:cNvSpPr/>
          <p:nvPr/>
        </p:nvSpPr>
        <p:spPr>
          <a:xfrm>
            <a:off x="6192000" y="0"/>
            <a:ext cx="2952000" cy="1620000"/>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bg1"/>
                </a:solidFill>
                <a:latin typeface="Poppins SemiBold" panose="00000700000000000000" pitchFamily="2" charset="0"/>
                <a:cs typeface="Poppins SemiBold" panose="00000700000000000000" pitchFamily="2" charset="0"/>
              </a:rPr>
              <a:t>3</a:t>
            </a:r>
            <a:endParaRPr lang="en-US" sz="7200" dirty="0">
              <a:solidFill>
                <a:schemeClr val="bg1"/>
              </a:solidFill>
              <a:latin typeface="Poppins SemiBold" panose="00000700000000000000" pitchFamily="2" charset="0"/>
              <a:cs typeface="Poppins SemiBold" panose="00000700000000000000" pitchFamily="2" charset="0"/>
            </a:endParaRPr>
          </a:p>
        </p:txBody>
      </p:sp>
      <p:sp>
        <p:nvSpPr>
          <p:cNvPr id="8" name="&quot;No&quot; Symbol 7"/>
          <p:cNvSpPr/>
          <p:nvPr/>
        </p:nvSpPr>
        <p:spPr>
          <a:xfrm>
            <a:off x="8476967" y="943500"/>
            <a:ext cx="540000" cy="540000"/>
          </a:xfrm>
          <a:prstGeom prst="noSmoking">
            <a:avLst/>
          </a:prstGeom>
          <a:solidFill>
            <a:srgbClr val="FFC000"/>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solidFill>
                <a:schemeClr val="tx1"/>
              </a:solidFill>
            </a:endParaRPr>
          </a:p>
        </p:txBody>
      </p:sp>
      <p:sp>
        <p:nvSpPr>
          <p:cNvPr id="9" name="Rectangle 8"/>
          <p:cNvSpPr/>
          <p:nvPr/>
        </p:nvSpPr>
        <p:spPr>
          <a:xfrm>
            <a:off x="55034" y="1772400"/>
            <a:ext cx="2952000" cy="1620000"/>
          </a:xfrm>
          <a:prstGeom prst="rect">
            <a:avLst/>
          </a:prstGeom>
          <a:solidFill>
            <a:srgbClr val="FF3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bg1"/>
                </a:solidFill>
                <a:latin typeface="Poppins SemiBold" panose="00000700000000000000" pitchFamily="2" charset="0"/>
                <a:cs typeface="Poppins SemiBold" panose="00000700000000000000" pitchFamily="2" charset="0"/>
              </a:rPr>
              <a:t>4</a:t>
            </a:r>
            <a:endParaRPr lang="en-US" sz="7200" dirty="0">
              <a:solidFill>
                <a:schemeClr val="bg1"/>
              </a:solidFill>
              <a:latin typeface="Poppins SemiBold" panose="00000700000000000000" pitchFamily="2" charset="0"/>
              <a:cs typeface="Poppins SemiBold" panose="00000700000000000000" pitchFamily="2" charset="0"/>
            </a:endParaRPr>
          </a:p>
        </p:txBody>
      </p:sp>
      <p:sp>
        <p:nvSpPr>
          <p:cNvPr id="10" name="&quot;No&quot; Symbol 9"/>
          <p:cNvSpPr/>
          <p:nvPr/>
        </p:nvSpPr>
        <p:spPr>
          <a:xfrm>
            <a:off x="2249210" y="2692568"/>
            <a:ext cx="540000" cy="540000"/>
          </a:xfrm>
          <a:prstGeom prst="noSmoking">
            <a:avLst/>
          </a:prstGeom>
          <a:solidFill>
            <a:srgbClr val="FFC000"/>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solidFill>
                <a:schemeClr val="tx1"/>
              </a:solidFill>
            </a:endParaRPr>
          </a:p>
        </p:txBody>
      </p:sp>
      <p:sp>
        <p:nvSpPr>
          <p:cNvPr id="11" name="Rectangle 10"/>
          <p:cNvSpPr/>
          <p:nvPr/>
        </p:nvSpPr>
        <p:spPr>
          <a:xfrm>
            <a:off x="3144000" y="1752600"/>
            <a:ext cx="2952000" cy="1620000"/>
          </a:xfrm>
          <a:prstGeom prst="rect">
            <a:avLst/>
          </a:prstGeom>
          <a:solidFill>
            <a:srgbClr val="FF3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bg1"/>
                </a:solidFill>
                <a:latin typeface="Poppins SemiBold" panose="00000700000000000000" pitchFamily="2" charset="0"/>
                <a:cs typeface="Poppins SemiBold" panose="00000700000000000000" pitchFamily="2" charset="0"/>
              </a:rPr>
              <a:t>5</a:t>
            </a:r>
            <a:endParaRPr lang="en-US" sz="7200" dirty="0">
              <a:solidFill>
                <a:schemeClr val="bg1"/>
              </a:solidFill>
              <a:latin typeface="Poppins SemiBold" panose="00000700000000000000" pitchFamily="2" charset="0"/>
              <a:cs typeface="Poppins SemiBold" panose="00000700000000000000" pitchFamily="2" charset="0"/>
            </a:endParaRPr>
          </a:p>
        </p:txBody>
      </p:sp>
      <p:sp>
        <p:nvSpPr>
          <p:cNvPr id="12" name="&quot;No&quot; Symbol 11"/>
          <p:cNvSpPr/>
          <p:nvPr/>
        </p:nvSpPr>
        <p:spPr>
          <a:xfrm>
            <a:off x="5391578" y="2629800"/>
            <a:ext cx="540000" cy="540000"/>
          </a:xfrm>
          <a:prstGeom prst="noSmoking">
            <a:avLst/>
          </a:prstGeom>
          <a:solidFill>
            <a:srgbClr val="FFC000"/>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solidFill>
                <a:schemeClr val="tx1"/>
              </a:solidFill>
            </a:endParaRPr>
          </a:p>
        </p:txBody>
      </p:sp>
      <p:sp>
        <p:nvSpPr>
          <p:cNvPr id="13" name="Rectangle 12"/>
          <p:cNvSpPr/>
          <p:nvPr/>
        </p:nvSpPr>
        <p:spPr>
          <a:xfrm>
            <a:off x="6192000" y="1752600"/>
            <a:ext cx="2952000" cy="1620000"/>
          </a:xfrm>
          <a:prstGeom prst="rect">
            <a:avLst/>
          </a:prstGeom>
          <a:solidFill>
            <a:srgbClr val="FF3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bg1"/>
                </a:solidFill>
                <a:latin typeface="Poppins SemiBold" panose="00000700000000000000" pitchFamily="2" charset="0"/>
                <a:cs typeface="Poppins SemiBold" panose="00000700000000000000" pitchFamily="2" charset="0"/>
              </a:rPr>
              <a:t>6</a:t>
            </a:r>
            <a:endParaRPr lang="en-US" sz="7200" dirty="0">
              <a:solidFill>
                <a:schemeClr val="bg1"/>
              </a:solidFill>
              <a:latin typeface="Poppins SemiBold" panose="00000700000000000000" pitchFamily="2" charset="0"/>
              <a:cs typeface="Poppins SemiBold" panose="00000700000000000000" pitchFamily="2" charset="0"/>
            </a:endParaRPr>
          </a:p>
        </p:txBody>
      </p:sp>
      <p:sp>
        <p:nvSpPr>
          <p:cNvPr id="14" name="&quot;No&quot; Symbol 13"/>
          <p:cNvSpPr/>
          <p:nvPr/>
        </p:nvSpPr>
        <p:spPr>
          <a:xfrm>
            <a:off x="8433600" y="2692568"/>
            <a:ext cx="540000" cy="540000"/>
          </a:xfrm>
          <a:prstGeom prst="noSmoking">
            <a:avLst/>
          </a:prstGeom>
          <a:solidFill>
            <a:srgbClr val="FFC000"/>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solidFill>
                <a:schemeClr val="tx1"/>
              </a:solidFill>
            </a:endParaRPr>
          </a:p>
        </p:txBody>
      </p:sp>
      <p:sp>
        <p:nvSpPr>
          <p:cNvPr id="15" name="Rectangle 14"/>
          <p:cNvSpPr/>
          <p:nvPr/>
        </p:nvSpPr>
        <p:spPr>
          <a:xfrm>
            <a:off x="54133" y="3505200"/>
            <a:ext cx="2952000" cy="1620000"/>
          </a:xfrm>
          <a:prstGeom prst="rect">
            <a:avLst/>
          </a:prstGeom>
          <a:solidFill>
            <a:srgbClr val="FF3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bg1"/>
                </a:solidFill>
                <a:latin typeface="Poppins SemiBold" panose="00000700000000000000" pitchFamily="2" charset="0"/>
                <a:cs typeface="Poppins SemiBold" panose="00000700000000000000" pitchFamily="2" charset="0"/>
              </a:rPr>
              <a:t>7</a:t>
            </a:r>
            <a:endParaRPr lang="en-US" sz="7200" dirty="0">
              <a:solidFill>
                <a:schemeClr val="bg1"/>
              </a:solidFill>
              <a:latin typeface="Poppins SemiBold" panose="00000700000000000000" pitchFamily="2" charset="0"/>
              <a:cs typeface="Poppins SemiBold" panose="00000700000000000000" pitchFamily="2" charset="0"/>
            </a:endParaRPr>
          </a:p>
        </p:txBody>
      </p:sp>
      <p:sp>
        <p:nvSpPr>
          <p:cNvPr id="16" name="&quot;No&quot; Symbol 15"/>
          <p:cNvSpPr/>
          <p:nvPr/>
        </p:nvSpPr>
        <p:spPr>
          <a:xfrm>
            <a:off x="2249210" y="4431000"/>
            <a:ext cx="540000" cy="540000"/>
          </a:xfrm>
          <a:prstGeom prst="noSmoking">
            <a:avLst/>
          </a:prstGeom>
          <a:solidFill>
            <a:srgbClr val="FFC000"/>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solidFill>
                <a:schemeClr val="tx1"/>
              </a:solidFill>
            </a:endParaRPr>
          </a:p>
        </p:txBody>
      </p:sp>
      <p:sp>
        <p:nvSpPr>
          <p:cNvPr id="17" name="Rectangle 16"/>
          <p:cNvSpPr/>
          <p:nvPr/>
        </p:nvSpPr>
        <p:spPr>
          <a:xfrm>
            <a:off x="3144000" y="3507603"/>
            <a:ext cx="2952000" cy="1620000"/>
          </a:xfrm>
          <a:prstGeom prst="rect">
            <a:avLst/>
          </a:prstGeom>
          <a:solidFill>
            <a:srgbClr val="FF3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bg1"/>
                </a:solidFill>
                <a:latin typeface="Poppins SemiBold" panose="00000700000000000000" pitchFamily="2" charset="0"/>
                <a:cs typeface="Poppins SemiBold" panose="00000700000000000000" pitchFamily="2" charset="0"/>
              </a:rPr>
              <a:t>8</a:t>
            </a:r>
            <a:endParaRPr lang="en-US" sz="7200" dirty="0">
              <a:solidFill>
                <a:schemeClr val="bg1"/>
              </a:solidFill>
              <a:latin typeface="Poppins SemiBold" panose="00000700000000000000" pitchFamily="2" charset="0"/>
              <a:cs typeface="Poppins SemiBold" panose="00000700000000000000" pitchFamily="2" charset="0"/>
            </a:endParaRPr>
          </a:p>
        </p:txBody>
      </p:sp>
      <p:sp>
        <p:nvSpPr>
          <p:cNvPr id="18" name="&quot;No&quot; Symbol 17"/>
          <p:cNvSpPr/>
          <p:nvPr/>
        </p:nvSpPr>
        <p:spPr>
          <a:xfrm>
            <a:off x="5350493" y="4408226"/>
            <a:ext cx="540000" cy="540000"/>
          </a:xfrm>
          <a:prstGeom prst="noSmoking">
            <a:avLst/>
          </a:prstGeom>
          <a:solidFill>
            <a:srgbClr val="FFC000"/>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solidFill>
                <a:schemeClr val="tx1"/>
              </a:solidFill>
            </a:endParaRPr>
          </a:p>
        </p:txBody>
      </p:sp>
      <p:sp>
        <p:nvSpPr>
          <p:cNvPr id="19" name="Rectangle 18"/>
          <p:cNvSpPr/>
          <p:nvPr/>
        </p:nvSpPr>
        <p:spPr>
          <a:xfrm>
            <a:off x="6192000" y="3505200"/>
            <a:ext cx="2952000" cy="1620000"/>
          </a:xfrm>
          <a:prstGeom prst="rect">
            <a:avLst/>
          </a:prstGeom>
          <a:solidFill>
            <a:srgbClr val="FF3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bg1"/>
                </a:solidFill>
                <a:latin typeface="Poppins SemiBold" panose="00000700000000000000" pitchFamily="2" charset="0"/>
                <a:cs typeface="Poppins SemiBold" panose="00000700000000000000" pitchFamily="2" charset="0"/>
              </a:rPr>
              <a:t>9</a:t>
            </a:r>
            <a:endParaRPr lang="en-US" sz="7200" dirty="0">
              <a:solidFill>
                <a:schemeClr val="bg1"/>
              </a:solidFill>
              <a:latin typeface="Poppins SemiBold" panose="00000700000000000000" pitchFamily="2" charset="0"/>
              <a:cs typeface="Poppins SemiBold" panose="00000700000000000000" pitchFamily="2" charset="0"/>
            </a:endParaRPr>
          </a:p>
        </p:txBody>
      </p:sp>
      <p:sp>
        <p:nvSpPr>
          <p:cNvPr id="20" name="&quot;No&quot; Symbol 19"/>
          <p:cNvSpPr/>
          <p:nvPr/>
        </p:nvSpPr>
        <p:spPr>
          <a:xfrm>
            <a:off x="8453990" y="4428908"/>
            <a:ext cx="540000" cy="540000"/>
          </a:xfrm>
          <a:prstGeom prst="noSmoking">
            <a:avLst/>
          </a:prstGeom>
          <a:solidFill>
            <a:srgbClr val="FFC000"/>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solidFill>
                <a:schemeClr val="tx1"/>
              </a:solidFill>
            </a:endParaRPr>
          </a:p>
        </p:txBody>
      </p:sp>
      <p:sp>
        <p:nvSpPr>
          <p:cNvPr id="21" name="Rectangle 20"/>
          <p:cNvSpPr/>
          <p:nvPr/>
        </p:nvSpPr>
        <p:spPr>
          <a:xfrm>
            <a:off x="54133" y="5211549"/>
            <a:ext cx="2952000" cy="1620000"/>
          </a:xfrm>
          <a:prstGeom prst="rect">
            <a:avLst/>
          </a:prstGeom>
          <a:solidFill>
            <a:srgbClr val="FF3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bg1"/>
                </a:solidFill>
                <a:latin typeface="Poppins SemiBold" panose="00000700000000000000" pitchFamily="2" charset="0"/>
                <a:cs typeface="Poppins SemiBold" panose="00000700000000000000" pitchFamily="2" charset="0"/>
              </a:rPr>
              <a:t>10</a:t>
            </a:r>
            <a:endParaRPr lang="en-US" sz="7200" dirty="0">
              <a:solidFill>
                <a:schemeClr val="bg1"/>
              </a:solidFill>
              <a:latin typeface="Poppins SemiBold" panose="00000700000000000000" pitchFamily="2" charset="0"/>
              <a:cs typeface="Poppins SemiBold" panose="00000700000000000000" pitchFamily="2" charset="0"/>
            </a:endParaRPr>
          </a:p>
        </p:txBody>
      </p:sp>
      <p:sp>
        <p:nvSpPr>
          <p:cNvPr id="22" name="&quot;No&quot; Symbol 21"/>
          <p:cNvSpPr/>
          <p:nvPr/>
        </p:nvSpPr>
        <p:spPr>
          <a:xfrm>
            <a:off x="2286000" y="6125100"/>
            <a:ext cx="540000" cy="540000"/>
          </a:xfrm>
          <a:prstGeom prst="noSmoking">
            <a:avLst/>
          </a:prstGeom>
          <a:solidFill>
            <a:srgbClr val="FFC000"/>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solidFill>
                <a:schemeClr val="tx1"/>
              </a:solidFill>
            </a:endParaRPr>
          </a:p>
        </p:txBody>
      </p:sp>
      <p:sp>
        <p:nvSpPr>
          <p:cNvPr id="23" name="Rectangle 22"/>
          <p:cNvSpPr/>
          <p:nvPr/>
        </p:nvSpPr>
        <p:spPr>
          <a:xfrm>
            <a:off x="3144000" y="5209695"/>
            <a:ext cx="2952000" cy="1620000"/>
          </a:xfrm>
          <a:prstGeom prst="rect">
            <a:avLst/>
          </a:prstGeom>
          <a:solidFill>
            <a:srgbClr val="FF3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bg1"/>
                </a:solidFill>
                <a:latin typeface="Poppins SemiBold" panose="00000700000000000000" pitchFamily="2" charset="0"/>
                <a:cs typeface="Poppins SemiBold" panose="00000700000000000000" pitchFamily="2" charset="0"/>
              </a:rPr>
              <a:t>11</a:t>
            </a:r>
            <a:endParaRPr lang="en-US" sz="7200" dirty="0">
              <a:solidFill>
                <a:schemeClr val="bg1"/>
              </a:solidFill>
              <a:latin typeface="Poppins SemiBold" panose="00000700000000000000" pitchFamily="2" charset="0"/>
              <a:cs typeface="Poppins SemiBold" panose="00000700000000000000" pitchFamily="2" charset="0"/>
            </a:endParaRPr>
          </a:p>
        </p:txBody>
      </p:sp>
      <p:sp>
        <p:nvSpPr>
          <p:cNvPr id="24" name="&quot;No&quot; Symbol 23"/>
          <p:cNvSpPr/>
          <p:nvPr/>
        </p:nvSpPr>
        <p:spPr>
          <a:xfrm>
            <a:off x="5317952" y="6108450"/>
            <a:ext cx="540000" cy="540000"/>
          </a:xfrm>
          <a:prstGeom prst="noSmoking">
            <a:avLst/>
          </a:prstGeom>
          <a:solidFill>
            <a:srgbClr val="FFC000"/>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solidFill>
                <a:schemeClr val="tx1"/>
              </a:solidFill>
            </a:endParaRPr>
          </a:p>
        </p:txBody>
      </p:sp>
      <p:sp>
        <p:nvSpPr>
          <p:cNvPr id="25" name="Rectangle 24"/>
          <p:cNvSpPr/>
          <p:nvPr/>
        </p:nvSpPr>
        <p:spPr>
          <a:xfrm>
            <a:off x="6192000" y="5201400"/>
            <a:ext cx="2952000" cy="1620000"/>
          </a:xfrm>
          <a:prstGeom prst="rect">
            <a:avLst/>
          </a:prstGeom>
          <a:solidFill>
            <a:srgbClr val="FF3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chemeClr val="bg1"/>
                </a:solidFill>
                <a:latin typeface="Poppins SemiBold" panose="00000700000000000000" pitchFamily="2" charset="0"/>
                <a:cs typeface="Poppins SemiBold" panose="00000700000000000000" pitchFamily="2" charset="0"/>
              </a:rPr>
              <a:t>12</a:t>
            </a:r>
            <a:endParaRPr lang="en-US" sz="7200" dirty="0">
              <a:solidFill>
                <a:schemeClr val="bg1"/>
              </a:solidFill>
              <a:latin typeface="Poppins SemiBold" panose="00000700000000000000" pitchFamily="2" charset="0"/>
              <a:cs typeface="Poppins SemiBold" panose="00000700000000000000" pitchFamily="2" charset="0"/>
            </a:endParaRPr>
          </a:p>
        </p:txBody>
      </p:sp>
      <p:sp>
        <p:nvSpPr>
          <p:cNvPr id="26" name="&quot;No&quot; Symbol 25"/>
          <p:cNvSpPr/>
          <p:nvPr/>
        </p:nvSpPr>
        <p:spPr>
          <a:xfrm>
            <a:off x="8408155" y="6125100"/>
            <a:ext cx="540000" cy="540000"/>
          </a:xfrm>
          <a:prstGeom prst="noSmoking">
            <a:avLst/>
          </a:prstGeom>
          <a:solidFill>
            <a:srgbClr val="FFC000"/>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solidFill>
                <a:schemeClr val="tx1"/>
              </a:solidFill>
            </a:endParaRPr>
          </a:p>
        </p:txBody>
      </p:sp>
    </p:spTree>
    <p:extLst>
      <p:ext uri="{BB962C8B-B14F-4D97-AF65-F5344CB8AC3E}">
        <p14:creationId xmlns:p14="http://schemas.microsoft.com/office/powerpoint/2010/main" val="12718947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2" presetClass="entr" presetSubtype="1"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2" presetClass="exit" presetSubtype="4" fill="hold" grpId="0" nodeType="clickEffect">
                                  <p:stCondLst>
                                    <p:cond delay="0"/>
                                  </p:stCondLst>
                                  <p:childTnLst>
                                    <p:animEffect transition="out" filter="wipe(down)">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22" presetClass="entr" presetSubtype="1" fill="hold" grpId="1"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22" presetClass="exit" presetSubtype="4" fill="hold" grpId="0" nodeType="clickEffect">
                                  <p:stCondLst>
                                    <p:cond delay="0"/>
                                  </p:stCondLst>
                                  <p:childTnLst>
                                    <p:animEffect transition="out" filter="wipe(down)">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grpId="1"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22" presetClass="exit" presetSubtype="4" fill="hold" grpId="0" nodeType="clickEffect">
                                  <p:stCondLst>
                                    <p:cond delay="0"/>
                                  </p:stCondLst>
                                  <p:childTnLst>
                                    <p:animEffect transition="out" filter="wipe(down)">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22" presetClass="entr" presetSubtype="1" fill="hold" grpId="1"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childTnLst>
                          </p:cTn>
                        </p:par>
                      </p:childTnLst>
                    </p:cTn>
                  </p:par>
                </p:childTnLst>
              </p:cTn>
              <p:nextCondLst>
                <p:cond evt="onClick" delay="0">
                  <p:tgtEl>
                    <p:spTgt spid="10"/>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p:stCondLst>
                        <p:cond delay="0"/>
                      </p:stCondLst>
                      <p:childTnLst>
                        <p:par>
                          <p:cTn id="52" fill="hold">
                            <p:stCondLst>
                              <p:cond delay="0"/>
                            </p:stCondLst>
                            <p:childTnLst>
                              <p:par>
                                <p:cTn id="53" presetID="22" presetClass="exit" presetSubtype="4" fill="hold" grpId="0" nodeType="clickEffect">
                                  <p:stCondLst>
                                    <p:cond delay="0"/>
                                  </p:stCondLst>
                                  <p:childTnLst>
                                    <p:animEffect transition="out" filter="wipe(down)">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22" presetClass="entr" presetSubtype="1" fill="hold" grpId="1"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500"/>
                                        <p:tgtEl>
                                          <p:spTgt spid="11"/>
                                        </p:tgtEl>
                                      </p:cBhvr>
                                    </p:animEffect>
                                  </p:childTnLst>
                                </p:cTn>
                              </p:par>
                            </p:childTnLst>
                          </p:cTn>
                        </p:par>
                      </p:childTnLst>
                    </p:cTn>
                  </p:par>
                </p:childTnLst>
              </p:cTn>
              <p:nextCondLst>
                <p:cond evt="onClick" delay="0">
                  <p:tgtEl>
                    <p:spTgt spid="12"/>
                  </p:tgtEl>
                </p:cond>
              </p:nextCondLst>
            </p:seq>
            <p:seq concurrent="1" nextAc="seek">
              <p:cTn id="62" restart="whenNotActive" fill="hold" evtFilter="cancelBubble" nodeType="interactiveSeq">
                <p:stCondLst>
                  <p:cond evt="onClick" delay="0">
                    <p:tgtEl>
                      <p:spTgt spid="13"/>
                    </p:tgtEl>
                  </p:cond>
                </p:stCondLst>
                <p:endSync evt="end" delay="0">
                  <p:rtn val="all"/>
                </p:endSync>
                <p:childTnLst>
                  <p:par>
                    <p:cTn id="63" fill="hold">
                      <p:stCondLst>
                        <p:cond delay="0"/>
                      </p:stCondLst>
                      <p:childTnLst>
                        <p:par>
                          <p:cTn id="64" fill="hold">
                            <p:stCondLst>
                              <p:cond delay="0"/>
                            </p:stCondLst>
                            <p:childTnLst>
                              <p:par>
                                <p:cTn id="65" presetID="22" presetClass="exit" presetSubtype="4" fill="hold" grpId="0" nodeType="clickEffect">
                                  <p:stCondLst>
                                    <p:cond delay="0"/>
                                  </p:stCondLst>
                                  <p:childTnLst>
                                    <p:animEffect transition="out" filter="wipe(down)">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8" restart="whenNotActive" fill="hold" evtFilter="cancelBubble" nodeType="interactiveSeq">
                <p:stCondLst>
                  <p:cond evt="onClick" delay="0">
                    <p:tgtEl>
                      <p:spTgt spid="14"/>
                    </p:tgtEl>
                  </p:cond>
                </p:stCondLst>
                <p:endSync evt="end" delay="0">
                  <p:rtn val="all"/>
                </p:endSync>
                <p:childTnLst>
                  <p:par>
                    <p:cTn id="69" fill="hold">
                      <p:stCondLst>
                        <p:cond delay="0"/>
                      </p:stCondLst>
                      <p:childTnLst>
                        <p:par>
                          <p:cTn id="70" fill="hold">
                            <p:stCondLst>
                              <p:cond delay="0"/>
                            </p:stCondLst>
                            <p:childTnLst>
                              <p:par>
                                <p:cTn id="71" presetID="22" presetClass="entr" presetSubtype="1" fill="hold" grpId="1"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up)">
                                      <p:cBhvr>
                                        <p:cTn id="73" dur="500"/>
                                        <p:tgtEl>
                                          <p:spTgt spid="13"/>
                                        </p:tgtEl>
                                      </p:cBhvr>
                                    </p:animEffect>
                                  </p:childTnLst>
                                </p:cTn>
                              </p:par>
                            </p:childTnLst>
                          </p:cTn>
                        </p:par>
                      </p:childTnLst>
                    </p:cTn>
                  </p:par>
                </p:childTnLst>
              </p:cTn>
              <p:nextCondLst>
                <p:cond evt="onClick" delay="0">
                  <p:tgtEl>
                    <p:spTgt spid="14"/>
                  </p:tgtEl>
                </p:cond>
              </p:nextCondLst>
            </p:seq>
            <p:seq concurrent="1" nextAc="seek">
              <p:cTn id="74" restart="whenNotActive" fill="hold" evtFilter="cancelBubble" nodeType="interactiveSeq">
                <p:stCondLst>
                  <p:cond evt="onClick" delay="0">
                    <p:tgtEl>
                      <p:spTgt spid="15"/>
                    </p:tgtEl>
                  </p:cond>
                </p:stCondLst>
                <p:endSync evt="end" delay="0">
                  <p:rtn val="all"/>
                </p:endSync>
                <p:childTnLst>
                  <p:par>
                    <p:cTn id="75" fill="hold">
                      <p:stCondLst>
                        <p:cond delay="0"/>
                      </p:stCondLst>
                      <p:childTnLst>
                        <p:par>
                          <p:cTn id="76" fill="hold">
                            <p:stCondLst>
                              <p:cond delay="0"/>
                            </p:stCondLst>
                            <p:childTnLst>
                              <p:par>
                                <p:cTn id="77" presetID="22" presetClass="exit" presetSubtype="4" fill="hold" grpId="0" nodeType="clickEffect">
                                  <p:stCondLst>
                                    <p:cond delay="0"/>
                                  </p:stCondLst>
                                  <p:childTnLst>
                                    <p:animEffect transition="out" filter="wipe(down)">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0" restart="whenNotActive" fill="hold" evtFilter="cancelBubble" nodeType="interactiveSeq">
                <p:stCondLst>
                  <p:cond evt="onClick" delay="0">
                    <p:tgtEl>
                      <p:spTgt spid="16"/>
                    </p:tgtEl>
                  </p:cond>
                </p:stCondLst>
                <p:endSync evt="end" delay="0">
                  <p:rtn val="all"/>
                </p:endSync>
                <p:childTnLst>
                  <p:par>
                    <p:cTn id="81" fill="hold">
                      <p:stCondLst>
                        <p:cond delay="0"/>
                      </p:stCondLst>
                      <p:childTnLst>
                        <p:par>
                          <p:cTn id="82" fill="hold">
                            <p:stCondLst>
                              <p:cond delay="0"/>
                            </p:stCondLst>
                            <p:childTnLst>
                              <p:par>
                                <p:cTn id="83" presetID="22" presetClass="entr" presetSubtype="1" fill="hold" grpId="1"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up)">
                                      <p:cBhvr>
                                        <p:cTn id="85" dur="500"/>
                                        <p:tgtEl>
                                          <p:spTgt spid="15"/>
                                        </p:tgtEl>
                                      </p:cBhvr>
                                    </p:animEffect>
                                  </p:childTnLst>
                                </p:cTn>
                              </p:par>
                            </p:childTnLst>
                          </p:cTn>
                        </p:par>
                      </p:childTnLst>
                    </p:cTn>
                  </p:par>
                </p:childTnLst>
              </p:cTn>
              <p:nextCondLst>
                <p:cond evt="onClick" delay="0">
                  <p:tgtEl>
                    <p:spTgt spid="16"/>
                  </p:tgtEl>
                </p:cond>
              </p:nextCondLst>
            </p:seq>
            <p:seq concurrent="1" nextAc="seek">
              <p:cTn id="86" restart="whenNotActive" fill="hold" evtFilter="cancelBubble" nodeType="interactiveSeq">
                <p:stCondLst>
                  <p:cond evt="onClick" delay="0">
                    <p:tgtEl>
                      <p:spTgt spid="17"/>
                    </p:tgtEl>
                  </p:cond>
                </p:stCondLst>
                <p:endSync evt="end" delay="0">
                  <p:rtn val="all"/>
                </p:endSync>
                <p:childTnLst>
                  <p:par>
                    <p:cTn id="87" fill="hold">
                      <p:stCondLst>
                        <p:cond delay="0"/>
                      </p:stCondLst>
                      <p:childTnLst>
                        <p:par>
                          <p:cTn id="88" fill="hold">
                            <p:stCondLst>
                              <p:cond delay="0"/>
                            </p:stCondLst>
                            <p:childTnLst>
                              <p:par>
                                <p:cTn id="89" presetID="22" presetClass="exit" presetSubtype="4" fill="hold" grpId="0" nodeType="clickEffect">
                                  <p:stCondLst>
                                    <p:cond delay="0"/>
                                  </p:stCondLst>
                                  <p:childTnLst>
                                    <p:animEffect transition="out" filter="wipe(down)">
                                      <p:cBhvr>
                                        <p:cTn id="90" dur="500"/>
                                        <p:tgtEl>
                                          <p:spTgt spid="17"/>
                                        </p:tgtEl>
                                      </p:cBhvr>
                                    </p:animEffect>
                                    <p:set>
                                      <p:cBhvr>
                                        <p:cTn id="9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92" restart="whenNotActive" fill="hold" evtFilter="cancelBubble" nodeType="interactiveSeq">
                <p:stCondLst>
                  <p:cond evt="onClick" delay="0">
                    <p:tgtEl>
                      <p:spTgt spid="18"/>
                    </p:tgtEl>
                  </p:cond>
                </p:stCondLst>
                <p:endSync evt="end" delay="0">
                  <p:rtn val="all"/>
                </p:endSync>
                <p:childTnLst>
                  <p:par>
                    <p:cTn id="93" fill="hold">
                      <p:stCondLst>
                        <p:cond delay="0"/>
                      </p:stCondLst>
                      <p:childTnLst>
                        <p:par>
                          <p:cTn id="94" fill="hold">
                            <p:stCondLst>
                              <p:cond delay="0"/>
                            </p:stCondLst>
                            <p:childTnLst>
                              <p:par>
                                <p:cTn id="95" presetID="22" presetClass="entr" presetSubtype="1" fill="hold" grpId="1"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wipe(up)">
                                      <p:cBhvr>
                                        <p:cTn id="97" dur="500"/>
                                        <p:tgtEl>
                                          <p:spTgt spid="17"/>
                                        </p:tgtEl>
                                      </p:cBhvr>
                                    </p:animEffect>
                                  </p:childTnLst>
                                </p:cTn>
                              </p:par>
                            </p:childTnLst>
                          </p:cTn>
                        </p:par>
                      </p:childTnLst>
                    </p:cTn>
                  </p:par>
                </p:childTnLst>
              </p:cTn>
              <p:nextCondLst>
                <p:cond evt="onClick" delay="0">
                  <p:tgtEl>
                    <p:spTgt spid="18"/>
                  </p:tgtEl>
                </p:cond>
              </p:nextCondLst>
            </p:seq>
            <p:seq concurrent="1" nextAc="seek">
              <p:cTn id="98" restart="whenNotActive" fill="hold" evtFilter="cancelBubble" nodeType="interactiveSeq">
                <p:stCondLst>
                  <p:cond evt="onClick" delay="0">
                    <p:tgtEl>
                      <p:spTgt spid="19"/>
                    </p:tgtEl>
                  </p:cond>
                </p:stCondLst>
                <p:endSync evt="end" delay="0">
                  <p:rtn val="all"/>
                </p:endSync>
                <p:childTnLst>
                  <p:par>
                    <p:cTn id="99" fill="hold">
                      <p:stCondLst>
                        <p:cond delay="0"/>
                      </p:stCondLst>
                      <p:childTnLst>
                        <p:par>
                          <p:cTn id="100" fill="hold">
                            <p:stCondLst>
                              <p:cond delay="0"/>
                            </p:stCondLst>
                            <p:childTnLst>
                              <p:par>
                                <p:cTn id="101" presetID="22" presetClass="exit" presetSubtype="4" fill="hold" grpId="0" nodeType="clickEffect">
                                  <p:stCondLst>
                                    <p:cond delay="0"/>
                                  </p:stCondLst>
                                  <p:childTnLst>
                                    <p:animEffect transition="out" filter="wipe(down)">
                                      <p:cBhvr>
                                        <p:cTn id="102" dur="500"/>
                                        <p:tgtEl>
                                          <p:spTgt spid="19"/>
                                        </p:tgtEl>
                                      </p:cBhvr>
                                    </p:animEffect>
                                    <p:set>
                                      <p:cBhvr>
                                        <p:cTn id="10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04" restart="whenNotActive" fill="hold" evtFilter="cancelBubble" nodeType="interactiveSeq">
                <p:stCondLst>
                  <p:cond evt="onClick" delay="0">
                    <p:tgtEl>
                      <p:spTgt spid="20"/>
                    </p:tgtEl>
                  </p:cond>
                </p:stCondLst>
                <p:endSync evt="end" delay="0">
                  <p:rtn val="all"/>
                </p:endSync>
                <p:childTnLst>
                  <p:par>
                    <p:cTn id="105" fill="hold">
                      <p:stCondLst>
                        <p:cond delay="0"/>
                      </p:stCondLst>
                      <p:childTnLst>
                        <p:par>
                          <p:cTn id="106" fill="hold">
                            <p:stCondLst>
                              <p:cond delay="0"/>
                            </p:stCondLst>
                            <p:childTnLst>
                              <p:par>
                                <p:cTn id="107" presetID="22" presetClass="entr" presetSubtype="1" fill="hold" grpId="1" nodeType="click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wipe(up)">
                                      <p:cBhvr>
                                        <p:cTn id="109" dur="500"/>
                                        <p:tgtEl>
                                          <p:spTgt spid="19"/>
                                        </p:tgtEl>
                                      </p:cBhvr>
                                    </p:animEffect>
                                  </p:childTnLst>
                                </p:cTn>
                              </p:par>
                            </p:childTnLst>
                          </p:cTn>
                        </p:par>
                      </p:childTnLst>
                    </p:cTn>
                  </p:par>
                </p:childTnLst>
              </p:cTn>
              <p:nextCondLst>
                <p:cond evt="onClick" delay="0">
                  <p:tgtEl>
                    <p:spTgt spid="20"/>
                  </p:tgtEl>
                </p:cond>
              </p:nextCondLst>
            </p:seq>
            <p:seq concurrent="1" nextAc="seek">
              <p:cTn id="110" restart="whenNotActive" fill="hold" evtFilter="cancelBubble" nodeType="interactiveSeq">
                <p:stCondLst>
                  <p:cond evt="onClick" delay="0">
                    <p:tgtEl>
                      <p:spTgt spid="21"/>
                    </p:tgtEl>
                  </p:cond>
                </p:stCondLst>
                <p:endSync evt="end" delay="0">
                  <p:rtn val="all"/>
                </p:endSync>
                <p:childTnLst>
                  <p:par>
                    <p:cTn id="111" fill="hold">
                      <p:stCondLst>
                        <p:cond delay="0"/>
                      </p:stCondLst>
                      <p:childTnLst>
                        <p:par>
                          <p:cTn id="112" fill="hold">
                            <p:stCondLst>
                              <p:cond delay="0"/>
                            </p:stCondLst>
                            <p:childTnLst>
                              <p:par>
                                <p:cTn id="113" presetID="22" presetClass="exit" presetSubtype="4" fill="hold" grpId="0" nodeType="clickEffect">
                                  <p:stCondLst>
                                    <p:cond delay="0"/>
                                  </p:stCondLst>
                                  <p:childTnLst>
                                    <p:animEffect transition="out" filter="wipe(down)">
                                      <p:cBhvr>
                                        <p:cTn id="114" dur="500"/>
                                        <p:tgtEl>
                                          <p:spTgt spid="21"/>
                                        </p:tgtEl>
                                      </p:cBhvr>
                                    </p:animEffect>
                                    <p:set>
                                      <p:cBhvr>
                                        <p:cTn id="11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16" restart="whenNotActive" fill="hold" evtFilter="cancelBubble" nodeType="interactiveSeq">
                <p:stCondLst>
                  <p:cond evt="onClick" delay="0">
                    <p:tgtEl>
                      <p:spTgt spid="22"/>
                    </p:tgtEl>
                  </p:cond>
                </p:stCondLst>
                <p:endSync evt="end" delay="0">
                  <p:rtn val="all"/>
                </p:endSync>
                <p:childTnLst>
                  <p:par>
                    <p:cTn id="117" fill="hold">
                      <p:stCondLst>
                        <p:cond delay="0"/>
                      </p:stCondLst>
                      <p:childTnLst>
                        <p:par>
                          <p:cTn id="118" fill="hold">
                            <p:stCondLst>
                              <p:cond delay="0"/>
                            </p:stCondLst>
                            <p:childTnLst>
                              <p:par>
                                <p:cTn id="119" presetID="22" presetClass="entr" presetSubtype="1" fill="hold" grpId="1" nodeType="clickEffect">
                                  <p:stCondLst>
                                    <p:cond delay="0"/>
                                  </p:stCondLst>
                                  <p:childTnLst>
                                    <p:set>
                                      <p:cBhvr>
                                        <p:cTn id="120" dur="1" fill="hold">
                                          <p:stCondLst>
                                            <p:cond delay="0"/>
                                          </p:stCondLst>
                                        </p:cTn>
                                        <p:tgtEl>
                                          <p:spTgt spid="21"/>
                                        </p:tgtEl>
                                        <p:attrNameLst>
                                          <p:attrName>style.visibility</p:attrName>
                                        </p:attrNameLst>
                                      </p:cBhvr>
                                      <p:to>
                                        <p:strVal val="visible"/>
                                      </p:to>
                                    </p:set>
                                    <p:animEffect transition="in" filter="wipe(up)">
                                      <p:cBhvr>
                                        <p:cTn id="121" dur="500"/>
                                        <p:tgtEl>
                                          <p:spTgt spid="21"/>
                                        </p:tgtEl>
                                      </p:cBhvr>
                                    </p:animEffect>
                                  </p:childTnLst>
                                </p:cTn>
                              </p:par>
                            </p:childTnLst>
                          </p:cTn>
                        </p:par>
                      </p:childTnLst>
                    </p:cTn>
                  </p:par>
                </p:childTnLst>
              </p:cTn>
              <p:nextCondLst>
                <p:cond evt="onClick" delay="0">
                  <p:tgtEl>
                    <p:spTgt spid="22"/>
                  </p:tgtEl>
                </p:cond>
              </p:nextCondLst>
            </p:seq>
            <p:seq concurrent="1" nextAc="seek">
              <p:cTn id="122" restart="whenNotActive" fill="hold" evtFilter="cancelBubble" nodeType="interactiveSeq">
                <p:stCondLst>
                  <p:cond evt="onClick" delay="0">
                    <p:tgtEl>
                      <p:spTgt spid="23"/>
                    </p:tgtEl>
                  </p:cond>
                </p:stCondLst>
                <p:endSync evt="end" delay="0">
                  <p:rtn val="all"/>
                </p:endSync>
                <p:childTnLst>
                  <p:par>
                    <p:cTn id="123" fill="hold">
                      <p:stCondLst>
                        <p:cond delay="0"/>
                      </p:stCondLst>
                      <p:childTnLst>
                        <p:par>
                          <p:cTn id="124" fill="hold">
                            <p:stCondLst>
                              <p:cond delay="0"/>
                            </p:stCondLst>
                            <p:childTnLst>
                              <p:par>
                                <p:cTn id="125" presetID="22" presetClass="exit" presetSubtype="4" fill="hold" grpId="0" nodeType="clickEffect">
                                  <p:stCondLst>
                                    <p:cond delay="0"/>
                                  </p:stCondLst>
                                  <p:childTnLst>
                                    <p:animEffect transition="out" filter="wipe(down)">
                                      <p:cBhvr>
                                        <p:cTn id="126" dur="500"/>
                                        <p:tgtEl>
                                          <p:spTgt spid="23"/>
                                        </p:tgtEl>
                                      </p:cBhvr>
                                    </p:animEffect>
                                    <p:set>
                                      <p:cBhvr>
                                        <p:cTn id="12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28" restart="whenNotActive" fill="hold" evtFilter="cancelBubble" nodeType="interactiveSeq">
                <p:stCondLst>
                  <p:cond evt="onClick" delay="0">
                    <p:tgtEl>
                      <p:spTgt spid="24"/>
                    </p:tgtEl>
                  </p:cond>
                </p:stCondLst>
                <p:endSync evt="end" delay="0">
                  <p:rtn val="all"/>
                </p:endSync>
                <p:childTnLst>
                  <p:par>
                    <p:cTn id="129" fill="hold">
                      <p:stCondLst>
                        <p:cond delay="0"/>
                      </p:stCondLst>
                      <p:childTnLst>
                        <p:par>
                          <p:cTn id="130" fill="hold">
                            <p:stCondLst>
                              <p:cond delay="0"/>
                            </p:stCondLst>
                            <p:childTnLst>
                              <p:par>
                                <p:cTn id="131" presetID="22" presetClass="entr" presetSubtype="1" fill="hold" grpId="1" nodeType="clickEffect">
                                  <p:stCondLst>
                                    <p:cond delay="0"/>
                                  </p:stCondLst>
                                  <p:childTnLst>
                                    <p:set>
                                      <p:cBhvr>
                                        <p:cTn id="132" dur="1" fill="hold">
                                          <p:stCondLst>
                                            <p:cond delay="0"/>
                                          </p:stCondLst>
                                        </p:cTn>
                                        <p:tgtEl>
                                          <p:spTgt spid="23"/>
                                        </p:tgtEl>
                                        <p:attrNameLst>
                                          <p:attrName>style.visibility</p:attrName>
                                        </p:attrNameLst>
                                      </p:cBhvr>
                                      <p:to>
                                        <p:strVal val="visible"/>
                                      </p:to>
                                    </p:set>
                                    <p:animEffect transition="in" filter="wipe(up)">
                                      <p:cBhvr>
                                        <p:cTn id="133" dur="500"/>
                                        <p:tgtEl>
                                          <p:spTgt spid="23"/>
                                        </p:tgtEl>
                                      </p:cBhvr>
                                    </p:animEffect>
                                  </p:childTnLst>
                                </p:cTn>
                              </p:par>
                            </p:childTnLst>
                          </p:cTn>
                        </p:par>
                      </p:childTnLst>
                    </p:cTn>
                  </p:par>
                </p:childTnLst>
              </p:cTn>
              <p:nextCondLst>
                <p:cond evt="onClick" delay="0">
                  <p:tgtEl>
                    <p:spTgt spid="24"/>
                  </p:tgtEl>
                </p:cond>
              </p:nextCondLst>
            </p:seq>
            <p:seq concurrent="1" nextAc="seek">
              <p:cTn id="134" restart="whenNotActive" fill="hold" evtFilter="cancelBubble" nodeType="interactiveSeq">
                <p:stCondLst>
                  <p:cond evt="onClick" delay="0">
                    <p:tgtEl>
                      <p:spTgt spid="25"/>
                    </p:tgtEl>
                  </p:cond>
                </p:stCondLst>
                <p:endSync evt="end" delay="0">
                  <p:rtn val="all"/>
                </p:endSync>
                <p:childTnLst>
                  <p:par>
                    <p:cTn id="135" fill="hold">
                      <p:stCondLst>
                        <p:cond delay="0"/>
                      </p:stCondLst>
                      <p:childTnLst>
                        <p:par>
                          <p:cTn id="136" fill="hold">
                            <p:stCondLst>
                              <p:cond delay="0"/>
                            </p:stCondLst>
                            <p:childTnLst>
                              <p:par>
                                <p:cTn id="137" presetID="22" presetClass="exit" presetSubtype="4" fill="hold" grpId="0" nodeType="clickEffect">
                                  <p:stCondLst>
                                    <p:cond delay="0"/>
                                  </p:stCondLst>
                                  <p:childTnLst>
                                    <p:animEffect transition="out" filter="wipe(down)">
                                      <p:cBhvr>
                                        <p:cTn id="138" dur="500"/>
                                        <p:tgtEl>
                                          <p:spTgt spid="25"/>
                                        </p:tgtEl>
                                      </p:cBhvr>
                                    </p:animEffect>
                                    <p:set>
                                      <p:cBhvr>
                                        <p:cTn id="13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40" restart="whenNotActive" fill="hold" evtFilter="cancelBubble" nodeType="interactiveSeq">
                <p:stCondLst>
                  <p:cond evt="onClick" delay="0">
                    <p:tgtEl>
                      <p:spTgt spid="26"/>
                    </p:tgtEl>
                  </p:cond>
                </p:stCondLst>
                <p:endSync evt="end" delay="0">
                  <p:rtn val="all"/>
                </p:endSync>
                <p:childTnLst>
                  <p:par>
                    <p:cTn id="141" fill="hold">
                      <p:stCondLst>
                        <p:cond delay="0"/>
                      </p:stCondLst>
                      <p:childTnLst>
                        <p:par>
                          <p:cTn id="142" fill="hold">
                            <p:stCondLst>
                              <p:cond delay="0"/>
                            </p:stCondLst>
                            <p:childTnLst>
                              <p:par>
                                <p:cTn id="143" presetID="22" presetClass="entr" presetSubtype="1" fill="hold" grpId="1" nodeType="clickEffect">
                                  <p:stCondLst>
                                    <p:cond delay="0"/>
                                  </p:stCondLst>
                                  <p:childTnLst>
                                    <p:set>
                                      <p:cBhvr>
                                        <p:cTn id="144" dur="1" fill="hold">
                                          <p:stCondLst>
                                            <p:cond delay="0"/>
                                          </p:stCondLst>
                                        </p:cTn>
                                        <p:tgtEl>
                                          <p:spTgt spid="25"/>
                                        </p:tgtEl>
                                        <p:attrNameLst>
                                          <p:attrName>style.visibility</p:attrName>
                                        </p:attrNameLst>
                                      </p:cBhvr>
                                      <p:to>
                                        <p:strVal val="visible"/>
                                      </p:to>
                                    </p:set>
                                    <p:animEffect transition="in" filter="wipe(up)">
                                      <p:cBhvr>
                                        <p:cTn id="145" dur="500"/>
                                        <p:tgtEl>
                                          <p:spTgt spid="25"/>
                                        </p:tgtEl>
                                      </p:cBhvr>
                                    </p:animEffect>
                                  </p:childTnLst>
                                </p:cTn>
                              </p:par>
                            </p:childTnLst>
                          </p:cTn>
                        </p:par>
                      </p:childTnLst>
                    </p:cTn>
                  </p:par>
                </p:childTnLst>
              </p:cTn>
              <p:nextCondLst>
                <p:cond evt="onClick" delay="0">
                  <p:tgtEl>
                    <p:spTgt spid="26"/>
                  </p:tgtEl>
                </p:cond>
              </p:nextCondLst>
            </p:seq>
          </p:childTnLst>
        </p:cTn>
      </p:par>
    </p:tnLst>
    <p:bldLst>
      <p:bldP spid="3" grpId="0" animBg="1"/>
      <p:bldP spid="3" grpId="1" animBg="1"/>
      <p:bldP spid="5" grpId="0" animBg="1"/>
      <p:bldP spid="5" grpId="1" animBg="1"/>
      <p:bldP spid="7" grpId="0" animBg="1"/>
      <p:bldP spid="7" grpId="1" animBg="1"/>
      <p:bldP spid="9" grpId="0" animBg="1"/>
      <p:bldP spid="9" grpId="1" animBg="1"/>
      <p:bldP spid="11" grpId="0" animBg="1"/>
      <p:bldP spid="11" grpId="1" animBg="1"/>
      <p:bldP spid="13" grpId="0" animBg="1"/>
      <p:bldP spid="13" grpId="1" animBg="1"/>
      <p:bldP spid="15" grpId="0" animBg="1"/>
      <p:bldP spid="15" grpId="1" animBg="1"/>
      <p:bldP spid="17" grpId="0" animBg="1"/>
      <p:bldP spid="17" grpId="1" animBg="1"/>
      <p:bldP spid="19" grpId="0" animBg="1"/>
      <p:bldP spid="19" grpId="1" animBg="1"/>
      <p:bldP spid="21" grpId="0" animBg="1"/>
      <p:bldP spid="21" grpId="1" animBg="1"/>
      <p:bldP spid="23" grpId="0" animBg="1"/>
      <p:bldP spid="23" grpId="1" animBg="1"/>
      <p:bldP spid="25" grpId="0" animBg="1"/>
      <p:bldP spid="25"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F56617"/>
      </a:dk2>
      <a:lt2>
        <a:srgbClr val="DDDDDD"/>
      </a:lt2>
      <a:accent1>
        <a:srgbClr val="FFC000"/>
      </a:accent1>
      <a:accent2>
        <a:srgbClr val="BD582C"/>
      </a:accent2>
      <a:accent3>
        <a:srgbClr val="865640"/>
      </a:accent3>
      <a:accent4>
        <a:srgbClr val="9B8357"/>
      </a:accent4>
      <a:accent5>
        <a:srgbClr val="C2BC80"/>
      </a:accent5>
      <a:accent6>
        <a:srgbClr val="94A080"/>
      </a:accent6>
      <a:hlink>
        <a:srgbClr val="FF9933"/>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0</TotalTime>
  <Words>149</Words>
  <Application>Microsoft Office PowerPoint</Application>
  <PresentationFormat>On-screen Show (4:3)</PresentationFormat>
  <Paragraphs>27</Paragraphs>
  <Slides>3</Slides>
  <Notes>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vt:i4>
      </vt:variant>
    </vt:vector>
  </HeadingPairs>
  <TitlesOfParts>
    <vt:vector size="14" baseType="lpstr">
      <vt:lpstr>Josefin Sans</vt:lpstr>
      <vt:lpstr>Euclid Math Two</vt:lpstr>
      <vt:lpstr>Calibri</vt:lpstr>
      <vt:lpstr>Verdana</vt:lpstr>
      <vt:lpstr>Poppins SemiBold</vt:lpstr>
      <vt:lpstr>Arial</vt:lpstr>
      <vt:lpstr>Euclid</vt:lpstr>
      <vt:lpstr>Corbel</vt:lpstr>
      <vt:lpstr>Wingdings</vt:lpstr>
      <vt:lpstr>Leelawadee UI</vt:lpstr>
      <vt:lpstr>Banded</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2019-08-02T07:16:13Z</dcterms:created>
  <dcterms:modified xsi:type="dcterms:W3CDTF">2021-08-21T02:51:58Z</dcterms:modified>
  <cp:contentStatus/>
</cp:coreProperties>
</file>