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0" r:id="rId3"/>
    <p:sldId id="257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881" autoAdjust="0"/>
  </p:normalViewPr>
  <p:slideViewPr>
    <p:cSldViewPr snapToGrid="0">
      <p:cViewPr varScale="1">
        <p:scale>
          <a:sx n="72" d="100"/>
          <a:sy n="72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40346-8A2F-4C78-A4B6-A076CDF67DBC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8CF687DC-3485-4ABD-8395-1A19A1CECF62}">
      <dgm:prSet phldrT="[Text]"/>
      <dgm:spPr/>
      <dgm:t>
        <a:bodyPr/>
        <a:lstStyle/>
        <a:p>
          <a:r>
            <a:rPr lang="pa-IN" dirty="0"/>
            <a:t>ਸਾਬਣ</a:t>
          </a:r>
          <a:br>
            <a:rPr lang="en-AU" dirty="0"/>
          </a:br>
          <a:r>
            <a:rPr lang="en-AU" dirty="0"/>
            <a:t>soap</a:t>
          </a:r>
        </a:p>
      </dgm:t>
    </dgm:pt>
    <dgm:pt modelId="{3FCCDF81-6590-4DB8-8E28-2E78B925F1AD}" type="parTrans" cxnId="{61B8FBBE-6A0D-4AE5-AF7C-08061DDE7B19}">
      <dgm:prSet/>
      <dgm:spPr/>
      <dgm:t>
        <a:bodyPr/>
        <a:lstStyle/>
        <a:p>
          <a:endParaRPr lang="en-AU"/>
        </a:p>
      </dgm:t>
    </dgm:pt>
    <dgm:pt modelId="{A0621CE3-618D-4930-A108-55335C1F684A}" type="sibTrans" cxnId="{61B8FBBE-6A0D-4AE5-AF7C-08061DDE7B19}">
      <dgm:prSet/>
      <dgm:spPr/>
      <dgm:t>
        <a:bodyPr/>
        <a:lstStyle/>
        <a:p>
          <a:endParaRPr lang="en-AU"/>
        </a:p>
      </dgm:t>
    </dgm:pt>
    <dgm:pt modelId="{E9CF0F8E-79FC-4FBB-9FA4-95EFCD53E571}">
      <dgm:prSet phldrT="[Text]"/>
      <dgm:spPr/>
      <dgm:t>
        <a:bodyPr/>
        <a:lstStyle/>
        <a:p>
          <a:r>
            <a:rPr lang="pa-IN" dirty="0"/>
            <a:t>ਸਾਫ਼</a:t>
          </a:r>
          <a:br>
            <a:rPr lang="en-AU" dirty="0"/>
          </a:br>
          <a:r>
            <a:rPr lang="en-AU" dirty="0"/>
            <a:t>clean</a:t>
          </a:r>
        </a:p>
      </dgm:t>
    </dgm:pt>
    <dgm:pt modelId="{F68396BA-9FF0-4DAD-9173-A36DCB9ADA18}" type="parTrans" cxnId="{405CCC06-C367-4793-A5E8-1E91A682D8A2}">
      <dgm:prSet/>
      <dgm:spPr/>
      <dgm:t>
        <a:bodyPr/>
        <a:lstStyle/>
        <a:p>
          <a:endParaRPr lang="en-AU"/>
        </a:p>
      </dgm:t>
    </dgm:pt>
    <dgm:pt modelId="{9E4DC657-3028-4C61-995E-B3396AAB1DA6}" type="sibTrans" cxnId="{405CCC06-C367-4793-A5E8-1E91A682D8A2}">
      <dgm:prSet/>
      <dgm:spPr/>
      <dgm:t>
        <a:bodyPr/>
        <a:lstStyle/>
        <a:p>
          <a:endParaRPr lang="en-AU"/>
        </a:p>
      </dgm:t>
    </dgm:pt>
    <dgm:pt modelId="{048B0A60-C711-4F3D-B665-0E80B482C27C}">
      <dgm:prSet phldrT="[Text]"/>
      <dgm:spPr/>
      <dgm:t>
        <a:bodyPr/>
        <a:lstStyle/>
        <a:p>
          <a:r>
            <a:rPr lang="pa-IN" dirty="0"/>
            <a:t>ਦੂਰ</a:t>
          </a:r>
          <a:br>
            <a:rPr lang="en-AU" dirty="0"/>
          </a:br>
          <a:r>
            <a:rPr lang="en-AU" dirty="0"/>
            <a:t>Far</a:t>
          </a:r>
        </a:p>
      </dgm:t>
    </dgm:pt>
    <dgm:pt modelId="{5862D4EF-71F1-46B9-BB55-1BD67863CAC4}" type="parTrans" cxnId="{D9A599A5-471E-412C-B943-B8718C2F10C6}">
      <dgm:prSet/>
      <dgm:spPr/>
      <dgm:t>
        <a:bodyPr/>
        <a:lstStyle/>
        <a:p>
          <a:endParaRPr lang="en-AU"/>
        </a:p>
      </dgm:t>
    </dgm:pt>
    <dgm:pt modelId="{08C764B0-119F-401E-B93C-3619D4959805}" type="sibTrans" cxnId="{D9A599A5-471E-412C-B943-B8718C2F10C6}">
      <dgm:prSet/>
      <dgm:spPr/>
      <dgm:t>
        <a:bodyPr/>
        <a:lstStyle/>
        <a:p>
          <a:endParaRPr lang="en-AU"/>
        </a:p>
      </dgm:t>
    </dgm:pt>
    <dgm:pt modelId="{7E3A5882-6A4F-4A34-8F67-993ADC1A6475}">
      <dgm:prSet phldrT="[Text]"/>
      <dgm:spPr/>
      <dgm:t>
        <a:bodyPr/>
        <a:lstStyle/>
        <a:p>
          <a:r>
            <a:rPr lang="pa-IN" dirty="0"/>
            <a:t>ਮੈਲ</a:t>
          </a:r>
          <a:br>
            <a:rPr lang="en-AU" dirty="0"/>
          </a:br>
          <a:r>
            <a:rPr lang="en-AU" dirty="0"/>
            <a:t>dirt</a:t>
          </a:r>
        </a:p>
      </dgm:t>
    </dgm:pt>
    <dgm:pt modelId="{BEDF036C-0455-43F4-AB74-72D75240068A}" type="parTrans" cxnId="{73BCED08-0B73-4C69-9089-FF97430C105A}">
      <dgm:prSet/>
      <dgm:spPr/>
      <dgm:t>
        <a:bodyPr/>
        <a:lstStyle/>
        <a:p>
          <a:endParaRPr lang="en-AU"/>
        </a:p>
      </dgm:t>
    </dgm:pt>
    <dgm:pt modelId="{5D811694-BFB2-433B-B4A3-6FA5DD1FC39A}" type="sibTrans" cxnId="{73BCED08-0B73-4C69-9089-FF97430C105A}">
      <dgm:prSet/>
      <dgm:spPr/>
      <dgm:t>
        <a:bodyPr/>
        <a:lstStyle/>
        <a:p>
          <a:endParaRPr lang="en-AU"/>
        </a:p>
      </dgm:t>
    </dgm:pt>
    <dgm:pt modelId="{0B06CD2C-EDD5-44C6-ADA3-F30D4F668218}">
      <dgm:prSet phldrT="[Text]"/>
      <dgm:spPr/>
      <dgm:t>
        <a:bodyPr/>
        <a:lstStyle/>
        <a:p>
          <a:r>
            <a:rPr lang="pa-IN" dirty="0"/>
            <a:t>ਸੋਹਣਾ</a:t>
          </a:r>
          <a:br>
            <a:rPr lang="en-AU" dirty="0"/>
          </a:br>
          <a:r>
            <a:rPr lang="en-AU" dirty="0"/>
            <a:t>beautiful</a:t>
          </a:r>
        </a:p>
      </dgm:t>
    </dgm:pt>
    <dgm:pt modelId="{6A3118ED-5951-4C4B-809E-6A397CF089F7}" type="parTrans" cxnId="{6A371F42-70EB-4760-A298-C05D3E73D1DF}">
      <dgm:prSet/>
      <dgm:spPr/>
      <dgm:t>
        <a:bodyPr/>
        <a:lstStyle/>
        <a:p>
          <a:endParaRPr lang="en-AU"/>
        </a:p>
      </dgm:t>
    </dgm:pt>
    <dgm:pt modelId="{11518B3E-35C6-4F6F-ACA8-B476A6F5D330}" type="sibTrans" cxnId="{6A371F42-70EB-4760-A298-C05D3E73D1DF}">
      <dgm:prSet/>
      <dgm:spPr/>
      <dgm:t>
        <a:bodyPr/>
        <a:lstStyle/>
        <a:p>
          <a:endParaRPr lang="en-AU"/>
        </a:p>
      </dgm:t>
    </dgm:pt>
    <dgm:pt modelId="{05144E06-6C8D-49DC-8592-DBF0D3DC67BC}">
      <dgm:prSet phldrT="[Text]"/>
      <dgm:spPr/>
      <dgm:t>
        <a:bodyPr/>
        <a:lstStyle/>
        <a:p>
          <a:r>
            <a:rPr lang="pa-IN" dirty="0"/>
            <a:t>ਸਾਨੂੰ</a:t>
          </a:r>
          <a:br>
            <a:rPr lang="en-AU" dirty="0"/>
          </a:br>
          <a:r>
            <a:rPr lang="en-AU" dirty="0"/>
            <a:t>we</a:t>
          </a:r>
        </a:p>
      </dgm:t>
    </dgm:pt>
    <dgm:pt modelId="{EF86AAD1-A0C0-4AAF-A82E-51B19F79680C}" type="parTrans" cxnId="{F4D1F170-A1CB-49B2-82CA-7A274B8CFA67}">
      <dgm:prSet/>
      <dgm:spPr/>
      <dgm:t>
        <a:bodyPr/>
        <a:lstStyle/>
        <a:p>
          <a:endParaRPr lang="en-AU"/>
        </a:p>
      </dgm:t>
    </dgm:pt>
    <dgm:pt modelId="{44FD296E-E90D-4520-8BBA-6DF8E7252247}" type="sibTrans" cxnId="{F4D1F170-A1CB-49B2-82CA-7A274B8CFA67}">
      <dgm:prSet/>
      <dgm:spPr/>
      <dgm:t>
        <a:bodyPr/>
        <a:lstStyle/>
        <a:p>
          <a:endParaRPr lang="en-AU"/>
        </a:p>
      </dgm:t>
    </dgm:pt>
    <dgm:pt modelId="{97A87B11-8D79-4960-8344-171B281172EA}">
      <dgm:prSet phldrT="[Text]"/>
      <dgm:spPr/>
      <dgm:t>
        <a:bodyPr/>
        <a:lstStyle/>
        <a:p>
          <a:r>
            <a:rPr lang="pa-IN" dirty="0"/>
            <a:t>ਸਾਡੇ</a:t>
          </a:r>
          <a:r>
            <a:rPr lang="en-AU" dirty="0"/>
            <a:t>/</a:t>
          </a:r>
          <a:r>
            <a:rPr lang="pa-IN" dirty="0"/>
            <a:t>ਸਾਡੀ</a:t>
          </a:r>
          <a:br>
            <a:rPr lang="en-AU" dirty="0"/>
          </a:br>
          <a:r>
            <a:rPr lang="en-AU" dirty="0"/>
            <a:t>our</a:t>
          </a:r>
        </a:p>
      </dgm:t>
    </dgm:pt>
    <dgm:pt modelId="{F9409F87-C183-433D-9BDB-45716BD0E276}" type="parTrans" cxnId="{B96470FD-B920-4936-9FBA-6AB9905553E2}">
      <dgm:prSet/>
      <dgm:spPr/>
      <dgm:t>
        <a:bodyPr/>
        <a:lstStyle/>
        <a:p>
          <a:endParaRPr lang="en-AU"/>
        </a:p>
      </dgm:t>
    </dgm:pt>
    <dgm:pt modelId="{E87A29A8-FF49-4204-AB37-EDDDFCFA3EFF}" type="sibTrans" cxnId="{B96470FD-B920-4936-9FBA-6AB9905553E2}">
      <dgm:prSet/>
      <dgm:spPr/>
      <dgm:t>
        <a:bodyPr/>
        <a:lstStyle/>
        <a:p>
          <a:endParaRPr lang="en-AU"/>
        </a:p>
      </dgm:t>
    </dgm:pt>
    <dgm:pt modelId="{E03BAC92-EF8B-4AC6-92DE-D868BBB13D53}">
      <dgm:prSet phldrT="[Text]"/>
      <dgm:spPr/>
      <dgm:t>
        <a:bodyPr/>
        <a:lstStyle/>
        <a:p>
          <a:r>
            <a:rPr lang="pa-IN" dirty="0"/>
            <a:t>ਹੱਥ</a:t>
          </a:r>
          <a:br>
            <a:rPr lang="en-AU" dirty="0"/>
          </a:br>
          <a:r>
            <a:rPr lang="en-AU" dirty="0"/>
            <a:t>hand</a:t>
          </a:r>
        </a:p>
      </dgm:t>
    </dgm:pt>
    <dgm:pt modelId="{DB581D11-B938-4E2C-BAE2-C55EDECBB12D}" type="parTrans" cxnId="{18777A6B-960C-42FD-AFE7-6F71768B9D1E}">
      <dgm:prSet/>
      <dgm:spPr/>
      <dgm:t>
        <a:bodyPr/>
        <a:lstStyle/>
        <a:p>
          <a:endParaRPr lang="en-AU"/>
        </a:p>
      </dgm:t>
    </dgm:pt>
    <dgm:pt modelId="{92EB9753-A811-44D2-A8C8-9B5E68E2F585}" type="sibTrans" cxnId="{18777A6B-960C-42FD-AFE7-6F71768B9D1E}">
      <dgm:prSet/>
      <dgm:spPr/>
      <dgm:t>
        <a:bodyPr/>
        <a:lstStyle/>
        <a:p>
          <a:endParaRPr lang="en-AU"/>
        </a:p>
      </dgm:t>
    </dgm:pt>
    <dgm:pt modelId="{785CCD6D-F8D9-4C7F-91A7-AB5755445BC7}" type="pres">
      <dgm:prSet presAssocID="{E3840346-8A2F-4C78-A4B6-A076CDF67DBC}" presName="diagram" presStyleCnt="0">
        <dgm:presLayoutVars>
          <dgm:dir/>
          <dgm:resizeHandles val="exact"/>
        </dgm:presLayoutVars>
      </dgm:prSet>
      <dgm:spPr/>
    </dgm:pt>
    <dgm:pt modelId="{01E05014-7BE1-4E1A-893A-1F853353B6D2}" type="pres">
      <dgm:prSet presAssocID="{8CF687DC-3485-4ABD-8395-1A19A1CECF62}" presName="node" presStyleLbl="node1" presStyleIdx="0" presStyleCnt="8">
        <dgm:presLayoutVars>
          <dgm:bulletEnabled val="1"/>
        </dgm:presLayoutVars>
      </dgm:prSet>
      <dgm:spPr/>
    </dgm:pt>
    <dgm:pt modelId="{CB712AF7-A7D2-47B4-BCAD-ABD85DB64DC3}" type="pres">
      <dgm:prSet presAssocID="{A0621CE3-618D-4930-A108-55335C1F684A}" presName="sibTrans" presStyleCnt="0"/>
      <dgm:spPr/>
    </dgm:pt>
    <dgm:pt modelId="{061796AA-4F97-4AEE-A732-EA85AE5D88F8}" type="pres">
      <dgm:prSet presAssocID="{E9CF0F8E-79FC-4FBB-9FA4-95EFCD53E571}" presName="node" presStyleLbl="node1" presStyleIdx="1" presStyleCnt="8">
        <dgm:presLayoutVars>
          <dgm:bulletEnabled val="1"/>
        </dgm:presLayoutVars>
      </dgm:prSet>
      <dgm:spPr/>
    </dgm:pt>
    <dgm:pt modelId="{69898D5A-5A21-4E96-A7CC-6BFB854585DF}" type="pres">
      <dgm:prSet presAssocID="{9E4DC657-3028-4C61-995E-B3396AAB1DA6}" presName="sibTrans" presStyleCnt="0"/>
      <dgm:spPr/>
    </dgm:pt>
    <dgm:pt modelId="{CBC817FD-D336-4A85-BD00-2A3DFE24AE89}" type="pres">
      <dgm:prSet presAssocID="{E03BAC92-EF8B-4AC6-92DE-D868BBB13D53}" presName="node" presStyleLbl="node1" presStyleIdx="2" presStyleCnt="8">
        <dgm:presLayoutVars>
          <dgm:bulletEnabled val="1"/>
        </dgm:presLayoutVars>
      </dgm:prSet>
      <dgm:spPr/>
    </dgm:pt>
    <dgm:pt modelId="{F8C21181-9833-4580-AFE6-E507029160AC}" type="pres">
      <dgm:prSet presAssocID="{92EB9753-A811-44D2-A8C8-9B5E68E2F585}" presName="sibTrans" presStyleCnt="0"/>
      <dgm:spPr/>
    </dgm:pt>
    <dgm:pt modelId="{E45238B9-C4D0-4B42-93D1-5764FBC8795A}" type="pres">
      <dgm:prSet presAssocID="{048B0A60-C711-4F3D-B665-0E80B482C27C}" presName="node" presStyleLbl="node1" presStyleIdx="3" presStyleCnt="8">
        <dgm:presLayoutVars>
          <dgm:bulletEnabled val="1"/>
        </dgm:presLayoutVars>
      </dgm:prSet>
      <dgm:spPr/>
    </dgm:pt>
    <dgm:pt modelId="{44100B01-D4E1-40A8-A183-1680C0BB0783}" type="pres">
      <dgm:prSet presAssocID="{08C764B0-119F-401E-B93C-3619D4959805}" presName="sibTrans" presStyleCnt="0"/>
      <dgm:spPr/>
    </dgm:pt>
    <dgm:pt modelId="{F25104CF-E532-4875-BBE9-FBADEE43DE74}" type="pres">
      <dgm:prSet presAssocID="{7E3A5882-6A4F-4A34-8F67-993ADC1A6475}" presName="node" presStyleLbl="node1" presStyleIdx="4" presStyleCnt="8">
        <dgm:presLayoutVars>
          <dgm:bulletEnabled val="1"/>
        </dgm:presLayoutVars>
      </dgm:prSet>
      <dgm:spPr/>
    </dgm:pt>
    <dgm:pt modelId="{B4DCF6EB-CA44-4CA5-9BEA-BCD153A6EBD5}" type="pres">
      <dgm:prSet presAssocID="{5D811694-BFB2-433B-B4A3-6FA5DD1FC39A}" presName="sibTrans" presStyleCnt="0"/>
      <dgm:spPr/>
    </dgm:pt>
    <dgm:pt modelId="{383D2A77-BD8B-43F7-9684-6DB1B1140A9D}" type="pres">
      <dgm:prSet presAssocID="{0B06CD2C-EDD5-44C6-ADA3-F30D4F668218}" presName="node" presStyleLbl="node1" presStyleIdx="5" presStyleCnt="8">
        <dgm:presLayoutVars>
          <dgm:bulletEnabled val="1"/>
        </dgm:presLayoutVars>
      </dgm:prSet>
      <dgm:spPr/>
    </dgm:pt>
    <dgm:pt modelId="{8056E436-DEBB-43BA-9120-1FAE5008FED6}" type="pres">
      <dgm:prSet presAssocID="{11518B3E-35C6-4F6F-ACA8-B476A6F5D330}" presName="sibTrans" presStyleCnt="0"/>
      <dgm:spPr/>
    </dgm:pt>
    <dgm:pt modelId="{7B74CCAB-BCD4-4D2E-B047-863508014A22}" type="pres">
      <dgm:prSet presAssocID="{05144E06-6C8D-49DC-8592-DBF0D3DC67BC}" presName="node" presStyleLbl="node1" presStyleIdx="6" presStyleCnt="8">
        <dgm:presLayoutVars>
          <dgm:bulletEnabled val="1"/>
        </dgm:presLayoutVars>
      </dgm:prSet>
      <dgm:spPr/>
    </dgm:pt>
    <dgm:pt modelId="{3486EB57-4719-488E-8C80-775F3E7A43EA}" type="pres">
      <dgm:prSet presAssocID="{44FD296E-E90D-4520-8BBA-6DF8E7252247}" presName="sibTrans" presStyleCnt="0"/>
      <dgm:spPr/>
    </dgm:pt>
    <dgm:pt modelId="{02E604C5-CEC1-4280-8E2D-6A0628ADA236}" type="pres">
      <dgm:prSet presAssocID="{97A87B11-8D79-4960-8344-171B281172EA}" presName="node" presStyleLbl="node1" presStyleIdx="7" presStyleCnt="8">
        <dgm:presLayoutVars>
          <dgm:bulletEnabled val="1"/>
        </dgm:presLayoutVars>
      </dgm:prSet>
      <dgm:spPr/>
    </dgm:pt>
  </dgm:ptLst>
  <dgm:cxnLst>
    <dgm:cxn modelId="{405CCC06-C367-4793-A5E8-1E91A682D8A2}" srcId="{E3840346-8A2F-4C78-A4B6-A076CDF67DBC}" destId="{E9CF0F8E-79FC-4FBB-9FA4-95EFCD53E571}" srcOrd="1" destOrd="0" parTransId="{F68396BA-9FF0-4DAD-9173-A36DCB9ADA18}" sibTransId="{9E4DC657-3028-4C61-995E-B3396AAB1DA6}"/>
    <dgm:cxn modelId="{73BCED08-0B73-4C69-9089-FF97430C105A}" srcId="{E3840346-8A2F-4C78-A4B6-A076CDF67DBC}" destId="{7E3A5882-6A4F-4A34-8F67-993ADC1A6475}" srcOrd="4" destOrd="0" parTransId="{BEDF036C-0455-43F4-AB74-72D75240068A}" sibTransId="{5D811694-BFB2-433B-B4A3-6FA5DD1FC39A}"/>
    <dgm:cxn modelId="{0E62DC1E-47C1-4EFD-BE80-10C65E8E11A7}" type="presOf" srcId="{8CF687DC-3485-4ABD-8395-1A19A1CECF62}" destId="{01E05014-7BE1-4E1A-893A-1F853353B6D2}" srcOrd="0" destOrd="0" presId="urn:microsoft.com/office/officeart/2005/8/layout/default"/>
    <dgm:cxn modelId="{49FAA63B-7ADF-47D1-985C-353E3B91F51A}" type="presOf" srcId="{E03BAC92-EF8B-4AC6-92DE-D868BBB13D53}" destId="{CBC817FD-D336-4A85-BD00-2A3DFE24AE89}" srcOrd="0" destOrd="0" presId="urn:microsoft.com/office/officeart/2005/8/layout/default"/>
    <dgm:cxn modelId="{6A371F42-70EB-4760-A298-C05D3E73D1DF}" srcId="{E3840346-8A2F-4C78-A4B6-A076CDF67DBC}" destId="{0B06CD2C-EDD5-44C6-ADA3-F30D4F668218}" srcOrd="5" destOrd="0" parTransId="{6A3118ED-5951-4C4B-809E-6A397CF089F7}" sibTransId="{11518B3E-35C6-4F6F-ACA8-B476A6F5D330}"/>
    <dgm:cxn modelId="{13858864-432B-46A2-919B-E560413825EA}" type="presOf" srcId="{05144E06-6C8D-49DC-8592-DBF0D3DC67BC}" destId="{7B74CCAB-BCD4-4D2E-B047-863508014A22}" srcOrd="0" destOrd="0" presId="urn:microsoft.com/office/officeart/2005/8/layout/default"/>
    <dgm:cxn modelId="{18777A6B-960C-42FD-AFE7-6F71768B9D1E}" srcId="{E3840346-8A2F-4C78-A4B6-A076CDF67DBC}" destId="{E03BAC92-EF8B-4AC6-92DE-D868BBB13D53}" srcOrd="2" destOrd="0" parTransId="{DB581D11-B938-4E2C-BAE2-C55EDECBB12D}" sibTransId="{92EB9753-A811-44D2-A8C8-9B5E68E2F585}"/>
    <dgm:cxn modelId="{254EA16B-F725-471D-BC1D-DE8CC6AF6F35}" type="presOf" srcId="{E3840346-8A2F-4C78-A4B6-A076CDF67DBC}" destId="{785CCD6D-F8D9-4C7F-91A7-AB5755445BC7}" srcOrd="0" destOrd="0" presId="urn:microsoft.com/office/officeart/2005/8/layout/default"/>
    <dgm:cxn modelId="{F4D1F170-A1CB-49B2-82CA-7A274B8CFA67}" srcId="{E3840346-8A2F-4C78-A4B6-A076CDF67DBC}" destId="{05144E06-6C8D-49DC-8592-DBF0D3DC67BC}" srcOrd="6" destOrd="0" parTransId="{EF86AAD1-A0C0-4AAF-A82E-51B19F79680C}" sibTransId="{44FD296E-E90D-4520-8BBA-6DF8E7252247}"/>
    <dgm:cxn modelId="{391F9752-B0F3-49C8-80CD-4FED46BF5492}" type="presOf" srcId="{0B06CD2C-EDD5-44C6-ADA3-F30D4F668218}" destId="{383D2A77-BD8B-43F7-9684-6DB1B1140A9D}" srcOrd="0" destOrd="0" presId="urn:microsoft.com/office/officeart/2005/8/layout/default"/>
    <dgm:cxn modelId="{1626CB78-2488-4CFD-B188-2969321E45D4}" type="presOf" srcId="{7E3A5882-6A4F-4A34-8F67-993ADC1A6475}" destId="{F25104CF-E532-4875-BBE9-FBADEE43DE74}" srcOrd="0" destOrd="0" presId="urn:microsoft.com/office/officeart/2005/8/layout/default"/>
    <dgm:cxn modelId="{0B569759-5CF9-48AE-A6F1-1D49C7208E5F}" type="presOf" srcId="{E9CF0F8E-79FC-4FBB-9FA4-95EFCD53E571}" destId="{061796AA-4F97-4AEE-A732-EA85AE5D88F8}" srcOrd="0" destOrd="0" presId="urn:microsoft.com/office/officeart/2005/8/layout/default"/>
    <dgm:cxn modelId="{D9A599A5-471E-412C-B943-B8718C2F10C6}" srcId="{E3840346-8A2F-4C78-A4B6-A076CDF67DBC}" destId="{048B0A60-C711-4F3D-B665-0E80B482C27C}" srcOrd="3" destOrd="0" parTransId="{5862D4EF-71F1-46B9-BB55-1BD67863CAC4}" sibTransId="{08C764B0-119F-401E-B93C-3619D4959805}"/>
    <dgm:cxn modelId="{B152A9AB-5B3A-4BBD-A6DA-4683A161F2C4}" type="presOf" srcId="{048B0A60-C711-4F3D-B665-0E80B482C27C}" destId="{E45238B9-C4D0-4B42-93D1-5764FBC8795A}" srcOrd="0" destOrd="0" presId="urn:microsoft.com/office/officeart/2005/8/layout/default"/>
    <dgm:cxn modelId="{61B8FBBE-6A0D-4AE5-AF7C-08061DDE7B19}" srcId="{E3840346-8A2F-4C78-A4B6-A076CDF67DBC}" destId="{8CF687DC-3485-4ABD-8395-1A19A1CECF62}" srcOrd="0" destOrd="0" parTransId="{3FCCDF81-6590-4DB8-8E28-2E78B925F1AD}" sibTransId="{A0621CE3-618D-4930-A108-55335C1F684A}"/>
    <dgm:cxn modelId="{D1A6C3DA-E76F-41C3-A8BD-FE375F15BC7D}" type="presOf" srcId="{97A87B11-8D79-4960-8344-171B281172EA}" destId="{02E604C5-CEC1-4280-8E2D-6A0628ADA236}" srcOrd="0" destOrd="0" presId="urn:microsoft.com/office/officeart/2005/8/layout/default"/>
    <dgm:cxn modelId="{B96470FD-B920-4936-9FBA-6AB9905553E2}" srcId="{E3840346-8A2F-4C78-A4B6-A076CDF67DBC}" destId="{97A87B11-8D79-4960-8344-171B281172EA}" srcOrd="7" destOrd="0" parTransId="{F9409F87-C183-433D-9BDB-45716BD0E276}" sibTransId="{E87A29A8-FF49-4204-AB37-EDDDFCFA3EFF}"/>
    <dgm:cxn modelId="{199A3700-546A-45BF-9A08-56E01B35455E}" type="presParOf" srcId="{785CCD6D-F8D9-4C7F-91A7-AB5755445BC7}" destId="{01E05014-7BE1-4E1A-893A-1F853353B6D2}" srcOrd="0" destOrd="0" presId="urn:microsoft.com/office/officeart/2005/8/layout/default"/>
    <dgm:cxn modelId="{9D291FD2-0708-44F0-994B-110B0946D5D1}" type="presParOf" srcId="{785CCD6D-F8D9-4C7F-91A7-AB5755445BC7}" destId="{CB712AF7-A7D2-47B4-BCAD-ABD85DB64DC3}" srcOrd="1" destOrd="0" presId="urn:microsoft.com/office/officeart/2005/8/layout/default"/>
    <dgm:cxn modelId="{1627F644-D827-41C5-A2E1-74409DA7FDFB}" type="presParOf" srcId="{785CCD6D-F8D9-4C7F-91A7-AB5755445BC7}" destId="{061796AA-4F97-4AEE-A732-EA85AE5D88F8}" srcOrd="2" destOrd="0" presId="urn:microsoft.com/office/officeart/2005/8/layout/default"/>
    <dgm:cxn modelId="{8E3B1462-E651-4E7D-A6A9-721CC0AE5BDF}" type="presParOf" srcId="{785CCD6D-F8D9-4C7F-91A7-AB5755445BC7}" destId="{69898D5A-5A21-4E96-A7CC-6BFB854585DF}" srcOrd="3" destOrd="0" presId="urn:microsoft.com/office/officeart/2005/8/layout/default"/>
    <dgm:cxn modelId="{4A9FF82A-CDD8-4F88-BFAD-9C6DE540FDA1}" type="presParOf" srcId="{785CCD6D-F8D9-4C7F-91A7-AB5755445BC7}" destId="{CBC817FD-D336-4A85-BD00-2A3DFE24AE89}" srcOrd="4" destOrd="0" presId="urn:microsoft.com/office/officeart/2005/8/layout/default"/>
    <dgm:cxn modelId="{8725F40F-DA04-4A77-A3DB-EDD0B25C0AC9}" type="presParOf" srcId="{785CCD6D-F8D9-4C7F-91A7-AB5755445BC7}" destId="{F8C21181-9833-4580-AFE6-E507029160AC}" srcOrd="5" destOrd="0" presId="urn:microsoft.com/office/officeart/2005/8/layout/default"/>
    <dgm:cxn modelId="{DAB3C3C3-D81A-48E2-B4FF-828DE5A0671A}" type="presParOf" srcId="{785CCD6D-F8D9-4C7F-91A7-AB5755445BC7}" destId="{E45238B9-C4D0-4B42-93D1-5764FBC8795A}" srcOrd="6" destOrd="0" presId="urn:microsoft.com/office/officeart/2005/8/layout/default"/>
    <dgm:cxn modelId="{0862247B-BDC1-4A73-9CA0-1AC08B545283}" type="presParOf" srcId="{785CCD6D-F8D9-4C7F-91A7-AB5755445BC7}" destId="{44100B01-D4E1-40A8-A183-1680C0BB0783}" srcOrd="7" destOrd="0" presId="urn:microsoft.com/office/officeart/2005/8/layout/default"/>
    <dgm:cxn modelId="{871128E4-A41F-4772-B72E-EA8191D70523}" type="presParOf" srcId="{785CCD6D-F8D9-4C7F-91A7-AB5755445BC7}" destId="{F25104CF-E532-4875-BBE9-FBADEE43DE74}" srcOrd="8" destOrd="0" presId="urn:microsoft.com/office/officeart/2005/8/layout/default"/>
    <dgm:cxn modelId="{20536695-D057-4446-8E94-F6C921B0E0DA}" type="presParOf" srcId="{785CCD6D-F8D9-4C7F-91A7-AB5755445BC7}" destId="{B4DCF6EB-CA44-4CA5-9BEA-BCD153A6EBD5}" srcOrd="9" destOrd="0" presId="urn:microsoft.com/office/officeart/2005/8/layout/default"/>
    <dgm:cxn modelId="{384FE3ED-19A8-4A09-B445-EF7283DC403B}" type="presParOf" srcId="{785CCD6D-F8D9-4C7F-91A7-AB5755445BC7}" destId="{383D2A77-BD8B-43F7-9684-6DB1B1140A9D}" srcOrd="10" destOrd="0" presId="urn:microsoft.com/office/officeart/2005/8/layout/default"/>
    <dgm:cxn modelId="{CD0B43AC-7ACB-46F5-B0C2-EF10932F6ED6}" type="presParOf" srcId="{785CCD6D-F8D9-4C7F-91A7-AB5755445BC7}" destId="{8056E436-DEBB-43BA-9120-1FAE5008FED6}" srcOrd="11" destOrd="0" presId="urn:microsoft.com/office/officeart/2005/8/layout/default"/>
    <dgm:cxn modelId="{94F93734-A536-476E-AC23-876E3BA355DF}" type="presParOf" srcId="{785CCD6D-F8D9-4C7F-91A7-AB5755445BC7}" destId="{7B74CCAB-BCD4-4D2E-B047-863508014A22}" srcOrd="12" destOrd="0" presId="urn:microsoft.com/office/officeart/2005/8/layout/default"/>
    <dgm:cxn modelId="{DE2C131B-8A73-4AE1-B4FC-BF825729CDFE}" type="presParOf" srcId="{785CCD6D-F8D9-4C7F-91A7-AB5755445BC7}" destId="{3486EB57-4719-488E-8C80-775F3E7A43EA}" srcOrd="13" destOrd="0" presId="urn:microsoft.com/office/officeart/2005/8/layout/default"/>
    <dgm:cxn modelId="{CF05732D-4D71-4B78-AC0E-779F31A34C08}" type="presParOf" srcId="{785CCD6D-F8D9-4C7F-91A7-AB5755445BC7}" destId="{02E604C5-CEC1-4280-8E2D-6A0628ADA23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81A6B-0014-4AEF-B519-9F5BE76722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A4AECB9A-B195-40AF-8E9F-C923D4E01A9C}">
      <dgm:prSet phldrT="[Text]"/>
      <dgm:spPr/>
      <dgm:t>
        <a:bodyPr/>
        <a:lstStyle/>
        <a:p>
          <a:r>
            <a:rPr lang="en-AU" dirty="0"/>
            <a:t>ACTIVITY: FILL IN THE BLANKS</a:t>
          </a:r>
        </a:p>
      </dgm:t>
    </dgm:pt>
    <dgm:pt modelId="{4B51562A-8D98-4BD9-B52A-0C211CB1D870}" type="parTrans" cxnId="{ADDE3293-0AAF-4512-80D0-A6F2A6CC4462}">
      <dgm:prSet/>
      <dgm:spPr/>
      <dgm:t>
        <a:bodyPr/>
        <a:lstStyle/>
        <a:p>
          <a:endParaRPr lang="en-AU"/>
        </a:p>
      </dgm:t>
    </dgm:pt>
    <dgm:pt modelId="{08AFE049-0B8D-46D8-A78D-D7F5468DEB47}" type="sibTrans" cxnId="{ADDE3293-0AAF-4512-80D0-A6F2A6CC4462}">
      <dgm:prSet/>
      <dgm:spPr/>
      <dgm:t>
        <a:bodyPr/>
        <a:lstStyle/>
        <a:p>
          <a:endParaRPr lang="en-AU"/>
        </a:p>
      </dgm:t>
    </dgm:pt>
    <dgm:pt modelId="{CE6BED66-E660-440D-A8F7-0FB04DF04E72}" type="pres">
      <dgm:prSet presAssocID="{78181A6B-0014-4AEF-B519-9F5BE76722A1}" presName="linear" presStyleCnt="0">
        <dgm:presLayoutVars>
          <dgm:animLvl val="lvl"/>
          <dgm:resizeHandles val="exact"/>
        </dgm:presLayoutVars>
      </dgm:prSet>
      <dgm:spPr/>
    </dgm:pt>
    <dgm:pt modelId="{1FFAA317-5077-48F3-A1FB-4C473AF384E6}" type="pres">
      <dgm:prSet presAssocID="{A4AECB9A-B195-40AF-8E9F-C923D4E01A9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5494F64-3788-420F-BC54-56F3856C0F79}" type="presOf" srcId="{78181A6B-0014-4AEF-B519-9F5BE76722A1}" destId="{CE6BED66-E660-440D-A8F7-0FB04DF04E72}" srcOrd="0" destOrd="0" presId="urn:microsoft.com/office/officeart/2005/8/layout/vList2"/>
    <dgm:cxn modelId="{31A61B8F-76E7-43F8-BB13-81EE570B910E}" type="presOf" srcId="{A4AECB9A-B195-40AF-8E9F-C923D4E01A9C}" destId="{1FFAA317-5077-48F3-A1FB-4C473AF384E6}" srcOrd="0" destOrd="0" presId="urn:microsoft.com/office/officeart/2005/8/layout/vList2"/>
    <dgm:cxn modelId="{ADDE3293-0AAF-4512-80D0-A6F2A6CC4462}" srcId="{78181A6B-0014-4AEF-B519-9F5BE76722A1}" destId="{A4AECB9A-B195-40AF-8E9F-C923D4E01A9C}" srcOrd="0" destOrd="0" parTransId="{4B51562A-8D98-4BD9-B52A-0C211CB1D870}" sibTransId="{08AFE049-0B8D-46D8-A78D-D7F5468DEB47}"/>
    <dgm:cxn modelId="{D2A861BC-79EF-4666-A8B9-9978993EDA5E}" type="presParOf" srcId="{CE6BED66-E660-440D-A8F7-0FB04DF04E72}" destId="{1FFAA317-5077-48F3-A1FB-4C473AF384E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05014-7BE1-4E1A-893A-1F853353B6D2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400" kern="1200" dirty="0"/>
            <a:t>ਸਾਬਣ</a:t>
          </a:r>
          <a:br>
            <a:rPr lang="en-AU" sz="3400" kern="1200" dirty="0"/>
          </a:br>
          <a:r>
            <a:rPr lang="en-AU" sz="3400" kern="1200" dirty="0"/>
            <a:t>soap</a:t>
          </a:r>
        </a:p>
      </dsp:txBody>
      <dsp:txXfrm>
        <a:off x="3080" y="587032"/>
        <a:ext cx="2444055" cy="1466433"/>
      </dsp:txXfrm>
    </dsp:sp>
    <dsp:sp modelId="{061796AA-4F97-4AEE-A732-EA85AE5D88F8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400" kern="1200" dirty="0"/>
            <a:t>ਸਾਫ਼</a:t>
          </a:r>
          <a:br>
            <a:rPr lang="en-AU" sz="3400" kern="1200" dirty="0"/>
          </a:br>
          <a:r>
            <a:rPr lang="en-AU" sz="3400" kern="1200" dirty="0"/>
            <a:t>clean</a:t>
          </a:r>
        </a:p>
      </dsp:txBody>
      <dsp:txXfrm>
        <a:off x="2691541" y="587032"/>
        <a:ext cx="2444055" cy="1466433"/>
      </dsp:txXfrm>
    </dsp:sp>
    <dsp:sp modelId="{CBC817FD-D336-4A85-BD00-2A3DFE24AE89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400" kern="1200" dirty="0"/>
            <a:t>ਹੱਥ</a:t>
          </a:r>
          <a:br>
            <a:rPr lang="en-AU" sz="3400" kern="1200" dirty="0"/>
          </a:br>
          <a:r>
            <a:rPr lang="en-AU" sz="3400" kern="1200" dirty="0"/>
            <a:t>hand</a:t>
          </a:r>
        </a:p>
      </dsp:txBody>
      <dsp:txXfrm>
        <a:off x="5380002" y="587032"/>
        <a:ext cx="2444055" cy="1466433"/>
      </dsp:txXfrm>
    </dsp:sp>
    <dsp:sp modelId="{E45238B9-C4D0-4B42-93D1-5764FBC8795A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400" kern="1200" dirty="0"/>
            <a:t>ਦੂਰ</a:t>
          </a:r>
          <a:br>
            <a:rPr lang="en-AU" sz="3400" kern="1200" dirty="0"/>
          </a:br>
          <a:r>
            <a:rPr lang="en-AU" sz="3400" kern="1200" dirty="0"/>
            <a:t>Far</a:t>
          </a:r>
        </a:p>
      </dsp:txBody>
      <dsp:txXfrm>
        <a:off x="8068463" y="587032"/>
        <a:ext cx="2444055" cy="1466433"/>
      </dsp:txXfrm>
    </dsp:sp>
    <dsp:sp modelId="{F25104CF-E532-4875-BBE9-FBADEE43DE74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400" kern="1200" dirty="0"/>
            <a:t>ਮੈਲ</a:t>
          </a:r>
          <a:br>
            <a:rPr lang="en-AU" sz="3400" kern="1200" dirty="0"/>
          </a:br>
          <a:r>
            <a:rPr lang="en-AU" sz="3400" kern="1200" dirty="0"/>
            <a:t>dirt</a:t>
          </a:r>
        </a:p>
      </dsp:txBody>
      <dsp:txXfrm>
        <a:off x="3080" y="2297871"/>
        <a:ext cx="2444055" cy="1466433"/>
      </dsp:txXfrm>
    </dsp:sp>
    <dsp:sp modelId="{383D2A77-BD8B-43F7-9684-6DB1B1140A9D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400" kern="1200" dirty="0"/>
            <a:t>ਸੋਹਣਾ</a:t>
          </a:r>
          <a:br>
            <a:rPr lang="en-AU" sz="3400" kern="1200" dirty="0"/>
          </a:br>
          <a:r>
            <a:rPr lang="en-AU" sz="3400" kern="1200" dirty="0"/>
            <a:t>beautiful</a:t>
          </a:r>
        </a:p>
      </dsp:txBody>
      <dsp:txXfrm>
        <a:off x="2691541" y="2297871"/>
        <a:ext cx="2444055" cy="1466433"/>
      </dsp:txXfrm>
    </dsp:sp>
    <dsp:sp modelId="{7B74CCAB-BCD4-4D2E-B047-863508014A22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400" kern="1200" dirty="0"/>
            <a:t>ਸਾਨੂੰ</a:t>
          </a:r>
          <a:br>
            <a:rPr lang="en-AU" sz="3400" kern="1200" dirty="0"/>
          </a:br>
          <a:r>
            <a:rPr lang="en-AU" sz="3400" kern="1200" dirty="0"/>
            <a:t>we</a:t>
          </a:r>
        </a:p>
      </dsp:txBody>
      <dsp:txXfrm>
        <a:off x="5380002" y="2297871"/>
        <a:ext cx="2444055" cy="1466433"/>
      </dsp:txXfrm>
    </dsp:sp>
    <dsp:sp modelId="{02E604C5-CEC1-4280-8E2D-6A0628ADA236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-IN" sz="3400" kern="1200" dirty="0"/>
            <a:t>ਸਾਡੇ</a:t>
          </a:r>
          <a:r>
            <a:rPr lang="en-AU" sz="3400" kern="1200" dirty="0"/>
            <a:t>/</a:t>
          </a:r>
          <a:r>
            <a:rPr lang="pa-IN" sz="3400" kern="1200" dirty="0"/>
            <a:t>ਸਾਡੀ</a:t>
          </a:r>
          <a:br>
            <a:rPr lang="en-AU" sz="3400" kern="1200" dirty="0"/>
          </a:br>
          <a:r>
            <a:rPr lang="en-AU" sz="3400" kern="1200" dirty="0"/>
            <a:t>our</a:t>
          </a:r>
        </a:p>
      </dsp:txBody>
      <dsp:txXfrm>
        <a:off x="8068463" y="2297871"/>
        <a:ext cx="244405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AA317-5077-48F3-A1FB-4C473AF384E6}">
      <dsp:nvSpPr>
        <dsp:cNvPr id="0" name=""/>
        <dsp:cNvSpPr/>
      </dsp:nvSpPr>
      <dsp:spPr>
        <a:xfrm>
          <a:off x="0" y="196613"/>
          <a:ext cx="7928974" cy="1151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800" kern="1200" dirty="0"/>
            <a:t>ACTIVITY: FILL IN THE BLANKS</a:t>
          </a:r>
        </a:p>
      </dsp:txBody>
      <dsp:txXfrm>
        <a:off x="56201" y="252814"/>
        <a:ext cx="7816572" cy="1038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31BF-59E2-4AF0-81FE-476309C4B28C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02EE8-4875-48D3-80D9-A351873719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447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Image: https://creazilla.com/nodes/7771617-children-wash-hands-clipart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2EE8-4875-48D3-80D9-A3518737193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1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watch the video and practice singing the words in the poem.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2EE8-4875-48D3-80D9-A3518737193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976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practice reading the poem in Punjabi</a:t>
            </a:r>
          </a:p>
          <a:p>
            <a:r>
              <a:rPr lang="en-AU" dirty="0"/>
              <a:t>https://www.youtube.com/watch?v=qIkPeBoPKhE</a:t>
            </a:r>
          </a:p>
          <a:p>
            <a:r>
              <a:rPr lang="en-AU" dirty="0"/>
              <a:t>Image - https://creazilla.com/nodes/7815637-soap-detergent-clipart?tag_id=2875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2EE8-4875-48D3-80D9-A3518737193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26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learn the meaning of these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2EE8-4875-48D3-80D9-A3518737193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4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fill in the blanks</a:t>
            </a:r>
          </a:p>
          <a:p>
            <a:r>
              <a:rPr lang="en-AU" dirty="0"/>
              <a:t>https://www.youtube.com/watch?v=qIkPeBoPKhE</a:t>
            </a:r>
          </a:p>
          <a:p>
            <a:r>
              <a:rPr lang="en-AU" dirty="0"/>
              <a:t>Image - https://creazilla.com/nodes/7815637-soap-detergent-clipart?tag_id=2875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2EE8-4875-48D3-80D9-A3518737193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640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Have a class discussion about good habits and hygiene.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2EE8-4875-48D3-80D9-A3518737193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56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77A8-A9A4-44D1-946B-EFEB53B45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CB0D54-36C7-4457-80F6-A50500A05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1FF6E-3B82-45A2-80FC-E30637C8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18895-E2DD-43D6-874B-4F42875B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D0FBF-901F-4D59-8F41-2AEDCFD1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38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BF90-308C-4A47-A650-0970A7920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56947-E311-4337-927A-9B1CBE86F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9A4BD-F9AF-4A15-B71D-140BD4A7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48C6-89B0-4935-BC90-AB726A62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4AD74-AA0C-4302-BCDB-9F2059A1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492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C6B99D-228A-46F1-A8AA-B6534F502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02A4A-DA37-4894-8CFC-468BC1E6A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E7FF-9142-4E3C-A220-D07295AC7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325CB-6BAE-4A88-9A13-8CE5C66C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EF1F4-E645-4140-A1CD-3F324115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96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4C2ED-AC2A-4877-8977-316D1785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567E7-7668-41DF-9F72-2209EA5B9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824E-46D3-4624-8247-2AC03C8C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BC0C3-75B2-462D-ABF4-4E25011F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074FD-C2D0-40D8-A27F-2D5C28E3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1329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7EE7-437E-4267-837A-6E85C809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BF8BE-E84A-45CD-A85D-CD26AAF0C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FDA0D-468E-4B42-AA04-44691DE9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A9379-A0EB-465A-A1C8-086ECD3BE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C6EAE-06FC-4E0F-99EB-DBEBE487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449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CCC0-3C82-4F76-8016-91E47F70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B957-DF88-41A4-93ED-DD8C9544D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948CF-765C-4F56-871E-423DDBCD32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CD9BE-4736-4110-869F-1F19FA3D4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1E480-AF34-44A7-B6B0-30798D36D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AECA0-82B2-49C2-B2D1-057A39A6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469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026D-823B-487E-944D-E8A2224F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D8DB-C712-428A-AA63-D2EEF29D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1C22B2-3D43-4239-8EFA-8FF8C4D49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B552B-E9BF-4386-A728-35133CAF9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B6532-1262-49EB-9487-8E8A574A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33513-D103-4325-A7CF-E9B34C59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3AE210-4ACB-42D6-A696-BB48E858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7E1AA-017F-4D35-813B-1C6E25448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3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A5A7-617F-4D98-AFBB-29F1F020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D50BC-F08B-4FB3-A60C-EBC7AD27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75F1F-F38A-4A62-88DE-488697CE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FDE54-4048-4BA3-8FA3-3C6AA255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64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3FDCA2-7FCC-4919-97B6-53B71DFD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E13DE-F8D7-4BD4-9303-1C4958A7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4774D-745C-46E0-A5B2-541DF290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8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E383-5AC9-4B7E-A2A4-5D794279B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24D86-BA4D-46DE-A6D7-A88FCB0F8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96E41-5DD8-4AE9-9205-F6B059119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067F5-281D-4F04-B45A-F2AB57CB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6204B-42FA-4759-99D7-C20073AE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4FF87-2A11-4A92-9CED-6E2D7159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46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690BC-8569-428C-8E3E-89E63EB8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D7E85-E41C-4DF7-9930-0BC01A782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407C9-BEBF-4D96-88A2-253AC6499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B32D3-773E-476C-81F4-C0312EDF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E0583-6DDA-487E-8675-AB6227E4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3A1485-0D9D-4EB2-A60C-5056DF32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124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C133A6-DA62-42D4-94FE-772CB59D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E0D90-F23C-4FCD-93F5-D73368979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D131-BDF2-4C91-A5F4-6AEFFCEBA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AD2E-1DB3-4646-AB74-0D8D15B1973A}" type="datetimeFigureOut">
              <a:rPr lang="en-AU" smtClean="0"/>
              <a:t>24/05/2022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0BF62-B4C3-49F5-B680-D29502621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18193-2EFA-4291-859D-A2F8D6A68E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628DA-27FD-4FDD-9307-ADF50A0CDB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528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s://www.youtube.com/watch?v=qIkPeBoPKhE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zilla.com/nodes/7815637-soap-detergent-clipart?tag_id=287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creazilla.com/nodes/7815637-soap-detergent-clipart?tag_id=2875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B72F-0DC0-C3C6-FE37-598957FD8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763"/>
            <a:ext cx="10515600" cy="2464904"/>
          </a:xfrm>
        </p:spPr>
        <p:txBody>
          <a:bodyPr>
            <a:normAutofit/>
          </a:bodyPr>
          <a:lstStyle/>
          <a:p>
            <a:pPr algn="ctr"/>
            <a:r>
              <a:rPr lang="pa-IN" sz="11500" dirty="0">
                <a:solidFill>
                  <a:srgbClr val="0070C0"/>
                </a:solidFill>
              </a:rPr>
              <a:t>ਸਾਬਣ</a:t>
            </a:r>
            <a:endParaRPr lang="en-AU" sz="1150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F742A0-491F-3E4B-438C-C38589FA7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75" y="1573834"/>
            <a:ext cx="7900374" cy="50323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A04649-C3D1-D736-BBDD-D853002AD7BE}"/>
              </a:ext>
            </a:extLst>
          </p:cNvPr>
          <p:cNvSpPr txBox="1"/>
          <p:nvPr/>
        </p:nvSpPr>
        <p:spPr>
          <a:xfrm>
            <a:off x="11103240" y="6475403"/>
            <a:ext cx="1088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/>
              <a:t>Image: </a:t>
            </a:r>
            <a:r>
              <a:rPr lang="en-AU" sz="1100" dirty="0" err="1"/>
              <a:t>Creazilla</a:t>
            </a:r>
            <a:endParaRPr lang="en-AU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803DA7-8F1C-DAF6-BD24-8ABA25440776}"/>
              </a:ext>
            </a:extLst>
          </p:cNvPr>
          <p:cNvSpPr txBox="1"/>
          <p:nvPr/>
        </p:nvSpPr>
        <p:spPr>
          <a:xfrm>
            <a:off x="102826" y="6475403"/>
            <a:ext cx="19094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dirty="0"/>
              <a:t>Created by: Amanpreet Kamal</a:t>
            </a:r>
          </a:p>
        </p:txBody>
      </p:sp>
    </p:spTree>
    <p:extLst>
      <p:ext uri="{BB962C8B-B14F-4D97-AF65-F5344CB8AC3E}">
        <p14:creationId xmlns:p14="http://schemas.microsoft.com/office/powerpoint/2010/main" val="130966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3DDF-2072-8A43-F77B-B24CAA544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3931B-F9AA-833A-82E0-1DB13079B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P Poem Sabhan">
            <a:hlinkClick r:id="" action="ppaction://media"/>
            <a:extLst>
              <a:ext uri="{FF2B5EF4-FFF2-40B4-BE49-F238E27FC236}">
                <a16:creationId xmlns:a16="http://schemas.microsoft.com/office/drawing/2014/main" id="{AD6C6CBB-100D-D243-1AA2-1F81095DF37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r="15034" b="9931"/>
          <a:stretch/>
        </p:blipFill>
        <p:spPr>
          <a:xfrm>
            <a:off x="916487" y="182562"/>
            <a:ext cx="10359025" cy="61769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46BC32-4BC4-3AE2-D2A5-2234B261178B}"/>
              </a:ext>
            </a:extLst>
          </p:cNvPr>
          <p:cNvSpPr txBox="1"/>
          <p:nvPr/>
        </p:nvSpPr>
        <p:spPr>
          <a:xfrm>
            <a:off x="838200" y="6396335"/>
            <a:ext cx="8041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/>
              <a:t>Youtube</a:t>
            </a:r>
            <a:r>
              <a:rPr lang="en-AU" dirty="0"/>
              <a:t> link: </a:t>
            </a:r>
            <a:r>
              <a:rPr lang="en-AU" dirty="0">
                <a:hlinkClick r:id="rId6"/>
              </a:rPr>
              <a:t>https://www.youtube.com/watch?v=qIkPeBoPKhE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856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3FB0-4C80-4864-92CE-CFDDE2AF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a-IN" dirty="0"/>
              <a:t>ਸਾਬਣ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A719-B45F-482E-9D7E-32C609A4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1"/>
            <a:ext cx="10515600" cy="50148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a-IN" dirty="0"/>
              <a:t>ਸਾਬਣ ਵੀਰੇ ਹੱਥ ਮਿਲਾ</a:t>
            </a:r>
          </a:p>
          <a:p>
            <a:pPr marL="0" indent="0">
              <a:buNone/>
            </a:pPr>
            <a:r>
              <a:rPr lang="pa-IN" dirty="0"/>
              <a:t>ਸਾਡੇ ਕੋਲੋਂ ਦੂਰ ਨਾ ਜਾਹ</a:t>
            </a:r>
          </a:p>
          <a:p>
            <a:pPr marL="0" indent="0">
              <a:buNone/>
            </a:pPr>
            <a:endParaRPr lang="pa-IN" dirty="0"/>
          </a:p>
          <a:p>
            <a:pPr marL="0" indent="0">
              <a:buNone/>
            </a:pPr>
            <a:r>
              <a:rPr lang="pa-IN" dirty="0"/>
              <a:t>ਸਾਬਣ ਵੀਰੇ ਹੱਥ ਮਿਲਾ</a:t>
            </a:r>
          </a:p>
          <a:p>
            <a:pPr marL="0" indent="0">
              <a:buNone/>
            </a:pPr>
            <a:r>
              <a:rPr lang="pa-IN" dirty="0"/>
              <a:t>ਸਾਡੇ ਕੋਲੋਂ ਦੂਰ ਨਾ ਜਾਹ</a:t>
            </a:r>
          </a:p>
          <a:p>
            <a:pPr marL="0" indent="0">
              <a:buNone/>
            </a:pPr>
            <a:endParaRPr lang="pa-IN" dirty="0"/>
          </a:p>
          <a:p>
            <a:pPr marL="0" indent="0">
              <a:buNone/>
            </a:pPr>
            <a:r>
              <a:rPr lang="pa-IN" dirty="0"/>
              <a:t>ਸਾਨੂੰ ਸੋਹਣਾ ਸਾਫ਼ ਬਣਾ</a:t>
            </a:r>
          </a:p>
          <a:p>
            <a:pPr marL="0" indent="0">
              <a:buNone/>
            </a:pPr>
            <a:r>
              <a:rPr lang="pa-IN" dirty="0"/>
              <a:t>ਸਾਡੀ ਮੈਲ ਦੂਰ ਭਜਾ</a:t>
            </a:r>
          </a:p>
          <a:p>
            <a:pPr marL="0" indent="0">
              <a:buNone/>
            </a:pPr>
            <a:endParaRPr lang="pa-IN" dirty="0"/>
          </a:p>
          <a:p>
            <a:pPr marL="0" indent="0">
              <a:buNone/>
            </a:pPr>
            <a:r>
              <a:rPr lang="pa-IN" dirty="0"/>
              <a:t>ਸਾਨੂੰ ਸੋਹਣਾ ਸਾਫ਼ ਬਣਾ</a:t>
            </a:r>
          </a:p>
          <a:p>
            <a:pPr marL="0" indent="0">
              <a:buNone/>
            </a:pPr>
            <a:r>
              <a:rPr lang="pa-IN" dirty="0"/>
              <a:t>ਸਾਡੀ ਮੈਲ ਦੂਰ ਭਜਾ</a:t>
            </a:r>
            <a:endParaRPr lang="en-AU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D0B7B05-5184-441E-B008-38AA31110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69" y="515585"/>
            <a:ext cx="5331131" cy="5661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2FDEE-F232-F8AA-EAF6-F02BD6374351}"/>
              </a:ext>
            </a:extLst>
          </p:cNvPr>
          <p:cNvSpPr txBox="1"/>
          <p:nvPr/>
        </p:nvSpPr>
        <p:spPr>
          <a:xfrm>
            <a:off x="10146082" y="6342415"/>
            <a:ext cx="16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Image: </a:t>
            </a:r>
            <a:r>
              <a:rPr lang="en-AU" dirty="0" err="1"/>
              <a:t>Creazilla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85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D03C-03AE-4E99-AF23-A38793CF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a-IN" dirty="0"/>
            </a:br>
            <a:r>
              <a:rPr lang="pa-IN" dirty="0" err="1"/>
              <a:t>ਸ਼ਬਦਾਵਲੀ</a:t>
            </a:r>
            <a:r>
              <a:rPr lang="en-AU" dirty="0"/>
              <a:t> Vocabulary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83F688-32D4-4370-958D-A1CFE2E82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9528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087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D3FB0-4C80-4864-92CE-CFDDE2AFB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a-IN" dirty="0"/>
              <a:t>ਸਾਬਣ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EA719-B45F-482E-9D7E-32C609A4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071"/>
            <a:ext cx="10515600" cy="50148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a-IN" dirty="0"/>
              <a:t>ਸਾਬਣ ਵੀਰੇ ਹੱਥ ਮਿਲਾ</a:t>
            </a:r>
          </a:p>
          <a:p>
            <a:pPr marL="0" indent="0">
              <a:buNone/>
            </a:pPr>
            <a:r>
              <a:rPr lang="pa-IN" dirty="0"/>
              <a:t>ਸਾਡੇ ਕੋਲੋਂ ਦੂਰ ਨਾ ਜਾਹ</a:t>
            </a:r>
          </a:p>
          <a:p>
            <a:pPr marL="0" indent="0">
              <a:buNone/>
            </a:pPr>
            <a:endParaRPr lang="pa-IN" dirty="0"/>
          </a:p>
          <a:p>
            <a:pPr marL="0" indent="0">
              <a:buNone/>
            </a:pPr>
            <a:r>
              <a:rPr lang="pa-IN" dirty="0"/>
              <a:t>ਸਾਬਣ ਵੀਰੇ ਹੱਥ ਮਿਲਾ</a:t>
            </a:r>
          </a:p>
          <a:p>
            <a:pPr marL="0" indent="0">
              <a:buNone/>
            </a:pPr>
            <a:r>
              <a:rPr lang="pa-IN" dirty="0"/>
              <a:t>ਸਾਡੇ ਕੋਲੋਂ ਦੂਰ ਨਾ ਜਾਹ</a:t>
            </a:r>
          </a:p>
          <a:p>
            <a:pPr marL="0" indent="0">
              <a:buNone/>
            </a:pPr>
            <a:endParaRPr lang="pa-IN" dirty="0"/>
          </a:p>
          <a:p>
            <a:pPr marL="0" indent="0">
              <a:buNone/>
            </a:pPr>
            <a:r>
              <a:rPr lang="pa-IN" dirty="0"/>
              <a:t>ਸਾਨੂੰ ਸੋਹਣਾ ਸਾਫ਼ ਬਣਾ</a:t>
            </a:r>
          </a:p>
          <a:p>
            <a:pPr marL="0" indent="0">
              <a:buNone/>
            </a:pPr>
            <a:r>
              <a:rPr lang="pa-IN" dirty="0"/>
              <a:t>ਸਾਡੀ ਮੈਲ ਦੂਰ ਭਜਾ</a:t>
            </a:r>
          </a:p>
          <a:p>
            <a:pPr marL="0" indent="0">
              <a:buNone/>
            </a:pPr>
            <a:endParaRPr lang="pa-IN" dirty="0"/>
          </a:p>
          <a:p>
            <a:pPr marL="0" indent="0">
              <a:buNone/>
            </a:pPr>
            <a:r>
              <a:rPr lang="pa-IN" dirty="0"/>
              <a:t>ਸਾਨੂੰ ਸੋਹਣਾ ਸਾਫ਼ ਬਣਾ</a:t>
            </a:r>
          </a:p>
          <a:p>
            <a:pPr marL="0" indent="0">
              <a:buNone/>
            </a:pPr>
            <a:r>
              <a:rPr lang="pa-IN" dirty="0"/>
              <a:t>ਸਾਡੀ ਮੈਲ ਦੂਰ ਭਜਾ</a:t>
            </a:r>
            <a:endParaRPr lang="en-AU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D0B7B05-5184-441E-B008-38AA31110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9" y="1422615"/>
            <a:ext cx="4477011" cy="4754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2FDEE-F232-F8AA-EAF6-F02BD6374351}"/>
              </a:ext>
            </a:extLst>
          </p:cNvPr>
          <p:cNvSpPr txBox="1"/>
          <p:nvPr/>
        </p:nvSpPr>
        <p:spPr>
          <a:xfrm>
            <a:off x="10146082" y="6342415"/>
            <a:ext cx="16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Image: </a:t>
            </a:r>
            <a:r>
              <a:rPr lang="en-AU" dirty="0" err="1"/>
              <a:t>Creazilla</a:t>
            </a:r>
            <a:endParaRPr lang="en-A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80B2F51-711F-09AA-B245-42CE2986E28B}"/>
              </a:ext>
            </a:extLst>
          </p:cNvPr>
          <p:cNvSpPr/>
          <p:nvPr/>
        </p:nvSpPr>
        <p:spPr>
          <a:xfrm>
            <a:off x="2317314" y="2653174"/>
            <a:ext cx="526093" cy="425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65DBEE-BEB2-78DF-889B-D9D1A1A62981}"/>
              </a:ext>
            </a:extLst>
          </p:cNvPr>
          <p:cNvSpPr/>
          <p:nvPr/>
        </p:nvSpPr>
        <p:spPr>
          <a:xfrm>
            <a:off x="2054268" y="1838287"/>
            <a:ext cx="526093" cy="425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7FC799-E2B7-CDFC-A7D9-C402ACB160B1}"/>
              </a:ext>
            </a:extLst>
          </p:cNvPr>
          <p:cNvSpPr/>
          <p:nvPr/>
        </p:nvSpPr>
        <p:spPr>
          <a:xfrm>
            <a:off x="2342365" y="4041545"/>
            <a:ext cx="526093" cy="425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F50AD4-5867-EE4F-7E58-B2832366C2EB}"/>
              </a:ext>
            </a:extLst>
          </p:cNvPr>
          <p:cNvSpPr/>
          <p:nvPr/>
        </p:nvSpPr>
        <p:spPr>
          <a:xfrm>
            <a:off x="1528175" y="5321288"/>
            <a:ext cx="789139" cy="4258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4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98F537F-07B4-4FA5-A459-4631752F0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9005351"/>
              </p:ext>
            </p:extLst>
          </p:nvPr>
        </p:nvGraphicFramePr>
        <p:xfrm>
          <a:off x="3970751" y="-7895"/>
          <a:ext cx="7928974" cy="1544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267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45F11-25FC-44D0-B6D4-78ACE4AF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40AD6-FC1A-4157-B53C-898D2E15A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564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pa-IN" sz="3200" dirty="0"/>
              <a:t>ਆਪਣੇ ਹੱਥਾਂ ਨੂੰ ਨਿਯਮਿਤ ਤੌਰ 'ਤੇ ਸਾਬਣ ਨਾਲ ਧੋਣਾ ਚੰਗੀ ਆਦਤ ਹੈ।</a:t>
            </a:r>
            <a:br>
              <a:rPr lang="en-AU" sz="3200" dirty="0"/>
            </a:br>
            <a:r>
              <a:rPr lang="en-AU" sz="3200" dirty="0"/>
              <a:t>It’s a good habit to wash your hands with soap regularly.</a:t>
            </a:r>
          </a:p>
        </p:txBody>
      </p:sp>
    </p:spTree>
    <p:extLst>
      <p:ext uri="{BB962C8B-B14F-4D97-AF65-F5344CB8AC3E}">
        <p14:creationId xmlns:p14="http://schemas.microsoft.com/office/powerpoint/2010/main" val="410804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287</Words>
  <Application>Microsoft Office PowerPoint</Application>
  <PresentationFormat>Widescreen</PresentationFormat>
  <Paragraphs>62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ਸਾਬਣ</vt:lpstr>
      <vt:lpstr>PowerPoint Presentation</vt:lpstr>
      <vt:lpstr>ਸਾਬਣ</vt:lpstr>
      <vt:lpstr> ਸ਼ਬਦਾਵਲੀ Vocabulary</vt:lpstr>
      <vt:lpstr>ਸਾਬਣ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Amanpreet Kamal</dc:creator>
  <cp:lastModifiedBy>Revesby Punjabi School</cp:lastModifiedBy>
  <cp:revision>6</cp:revision>
  <dcterms:created xsi:type="dcterms:W3CDTF">2022-04-30T05:47:33Z</dcterms:created>
  <dcterms:modified xsi:type="dcterms:W3CDTF">2022-05-24T03:01:19Z</dcterms:modified>
</cp:coreProperties>
</file>