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492" r:id="rId6"/>
    <p:sldId id="258" r:id="rId7"/>
    <p:sldId id="259" r:id="rId8"/>
    <p:sldId id="260" r:id="rId9"/>
    <p:sldId id="313" r:id="rId10"/>
    <p:sldId id="316" r:id="rId11"/>
    <p:sldId id="317" r:id="rId12"/>
    <p:sldId id="496" r:id="rId13"/>
    <p:sldId id="320" r:id="rId14"/>
    <p:sldId id="321" r:id="rId15"/>
    <p:sldId id="322" r:id="rId16"/>
    <p:sldId id="413" r:id="rId17"/>
    <p:sldId id="493" r:id="rId18"/>
    <p:sldId id="494" r:id="rId19"/>
    <p:sldId id="335" r:id="rId20"/>
    <p:sldId id="412" r:id="rId21"/>
    <p:sldId id="337" r:id="rId22"/>
    <p:sldId id="314" r:id="rId23"/>
    <p:sldId id="324" r:id="rId24"/>
    <p:sldId id="315" r:id="rId25"/>
    <p:sldId id="327" r:id="rId26"/>
    <p:sldId id="331" r:id="rId27"/>
    <p:sldId id="325" r:id="rId28"/>
    <p:sldId id="416" r:id="rId29"/>
    <p:sldId id="332" r:id="rId30"/>
    <p:sldId id="410" r:id="rId31"/>
    <p:sldId id="585" r:id="rId32"/>
    <p:sldId id="411" r:id="rId33"/>
    <p:sldId id="333" r:id="rId34"/>
    <p:sldId id="582" r:id="rId35"/>
  </p:sldIdLst>
  <p:sldSz cx="9144000" cy="5143500" type="screen16x9"/>
  <p:notesSz cx="6858000" cy="9144000"/>
  <p:embeddedFontLst>
    <p:embeddedFont>
      <p:font typeface="Montserrat"/>
      <p:regular r:id="rId39"/>
    </p:embeddedFont>
    <p:embeddedFont>
      <p:font typeface="Roboto" panose="02000000000000000000"/>
      <p:regular r:id="rId40"/>
    </p:embeddedFont>
    <p:embeddedFont>
      <p:font typeface="Signika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b3666e64db_0_2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b3666e64db_0_2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gb3666e64db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gb3666e64db_0_7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b3666e64db_0_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gb3666e64db_0_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b3666e64db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Google Shape;2234;gb3666e64db_0_1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aeff95045a_0_14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aeff95045a_0_14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3666e64db_0_1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3666e64db_0_1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b3666e64db_0_2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b3666e64db_0_2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Google Shape;2285;gb3666e64db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6" name="Google Shape;2286;gb3666e64db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gb3666e64db_0_2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6" name="Google Shape;2446;gb3666e64db_0_2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3666e64db_0_1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3666e64db_0_1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3666e64db_0_1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3666e64db_0_1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b3666e64db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b3666e64db_0_1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gb3666e64db_0_2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2" name="Google Shape;2462;gb3666e64db_0_2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3666e64db_0_1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3666e64db_0_1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" name="Google Shape;2314;gb3666e64db_0_2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5" name="Google Shape;2315;gb3666e64db_0_2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reepik.com/" TargetMode="External"/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8" name="Google Shape;438;p11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0" name="Google Shape;440;p11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3" name="Google Shape;443;p11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4" name="Google Shape;444;p11"/>
          <p:cNvSpPr/>
          <p:nvPr/>
        </p:nvSpPr>
        <p:spPr>
          <a:xfrm>
            <a:off x="8866752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5" name="Google Shape;445;p11"/>
          <p:cNvSpPr/>
          <p:nvPr/>
        </p:nvSpPr>
        <p:spPr>
          <a:xfrm>
            <a:off x="6933957" y="-13886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6" name="Google Shape;446;p11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29" y="215596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3" y="-81043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/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/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/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/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3" name="Google Shape;583;p14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4" name="Google Shape;584;p14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6" name="Google Shape;586;p14"/>
          <p:cNvSpPr/>
          <p:nvPr/>
        </p:nvSpPr>
        <p:spPr>
          <a:xfrm>
            <a:off x="9030791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7" name="Google Shape;587;p14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8" name="Google Shape;588;p14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9" name="Google Shape;589;p14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2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5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CUSTOM_18_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5" name="Google Shape;635;p15"/>
          <p:cNvSpPr/>
          <p:nvPr/>
        </p:nvSpPr>
        <p:spPr>
          <a:xfrm>
            <a:off x="5086825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7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8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3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8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5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8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399" y="3872666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grpSp>
        <p:nvGrpSpPr>
          <p:cNvPr id="685" name="Google Shape;685;p15"/>
          <p:cNvGrpSpPr/>
          <p:nvPr/>
        </p:nvGrpSpPr>
        <p:grpSpPr>
          <a:xfrm>
            <a:off x="8248614" y="56838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8_3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50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00" name="Google Shape;700;p16"/>
          <p:cNvSpPr/>
          <p:nvPr/>
        </p:nvSpPr>
        <p:spPr>
          <a:xfrm>
            <a:off x="5086825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3" name="Google Shape;703;p16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6" name="Google Shape;706;p16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7" name="Google Shape;707;p16"/>
          <p:cNvSpPr/>
          <p:nvPr/>
        </p:nvSpPr>
        <p:spPr>
          <a:xfrm>
            <a:off x="8866752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8" name="Google Shape;708;p16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9" name="Google Shape;709;p16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5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8" y="4320570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8_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6" name="Google Shape;736;p17"/>
          <p:cNvSpPr/>
          <p:nvPr/>
        </p:nvSpPr>
        <p:spPr>
          <a:xfrm>
            <a:off x="5086825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44" name="Google Shape;744;p17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6" name="Google Shape;746;p17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9" name="Google Shape;749;p17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0" name="Google Shape;750;p17"/>
          <p:cNvSpPr/>
          <p:nvPr/>
        </p:nvSpPr>
        <p:spPr>
          <a:xfrm>
            <a:off x="8866752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1" name="Google Shape;751;p17"/>
          <p:cNvSpPr/>
          <p:nvPr/>
        </p:nvSpPr>
        <p:spPr>
          <a:xfrm>
            <a:off x="6694582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2" name="Google Shape;752;p17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5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773" name="Google Shape;773;p17"/>
          <p:cNvGrpSpPr/>
          <p:nvPr/>
        </p:nvGrpSpPr>
        <p:grpSpPr>
          <a:xfrm>
            <a:off x="58300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2_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1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90" name="Google Shape;790;p18"/>
          <p:cNvSpPr/>
          <p:nvPr/>
        </p:nvSpPr>
        <p:spPr>
          <a:xfrm flipH="1">
            <a:off x="4555997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8" y="26631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8" y="4897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5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5" y="46145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8" y="20817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5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5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59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7" y="4065915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4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CUSTOM_12_1_1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1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37" name="Google Shape;837;p19"/>
          <p:cNvSpPr/>
          <p:nvPr/>
        </p:nvSpPr>
        <p:spPr>
          <a:xfrm flipH="1">
            <a:off x="4555997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8" y="26631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8" y="4897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5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5" y="46145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8" y="20817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5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0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0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5" y="4252076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BLANK_1_1_1_1_2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6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69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4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4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69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2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7" y="3456361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_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9" name="Google Shape;1009;p22"/>
          <p:cNvSpPr/>
          <p:nvPr/>
        </p:nvSpPr>
        <p:spPr>
          <a:xfrm>
            <a:off x="3448978" y="1947975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0" name="Google Shape;1010;p22"/>
          <p:cNvSpPr/>
          <p:nvPr/>
        </p:nvSpPr>
        <p:spPr>
          <a:xfrm>
            <a:off x="-450101" y="-537849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13" name="Google Shape;1013;p22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5" name="Google Shape;1015;p22"/>
          <p:cNvSpPr/>
          <p:nvPr/>
        </p:nvSpPr>
        <p:spPr>
          <a:xfrm>
            <a:off x="3186716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6" name="Google Shape;1016;p22"/>
          <p:cNvSpPr/>
          <p:nvPr/>
        </p:nvSpPr>
        <p:spPr>
          <a:xfrm>
            <a:off x="5278977" y="42420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7" name="Google Shape;1017;p22"/>
          <p:cNvSpPr/>
          <p:nvPr/>
        </p:nvSpPr>
        <p:spPr>
          <a:xfrm>
            <a:off x="1825116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8" name="Google Shape;1018;p22"/>
          <p:cNvSpPr/>
          <p:nvPr/>
        </p:nvSpPr>
        <p:spPr>
          <a:xfrm>
            <a:off x="1185361" y="49611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0" name="Google Shape;1020;p22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1" name="Google Shape;1021;p22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4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5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0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_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2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0" name="Google Shape;1070;p23"/>
          <p:cNvSpPr/>
          <p:nvPr/>
        </p:nvSpPr>
        <p:spPr>
          <a:xfrm>
            <a:off x="5328728" y="2022401"/>
            <a:ext cx="3999450" cy="320183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1" name="Google Shape;1071;p23"/>
          <p:cNvSpPr/>
          <p:nvPr/>
        </p:nvSpPr>
        <p:spPr>
          <a:xfrm>
            <a:off x="-228550" y="-486375"/>
            <a:ext cx="3811635" cy="4342180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72" name="Google Shape;1072;p23"/>
          <p:cNvSpPr txBox="1">
            <a:spLocks noGrp="1"/>
          </p:cNvSpPr>
          <p:nvPr>
            <p:ph type="title"/>
          </p:nvPr>
        </p:nvSpPr>
        <p:spPr>
          <a:xfrm>
            <a:off x="4592725" y="2090350"/>
            <a:ext cx="33492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073" name="Google Shape;1073;p23"/>
          <p:cNvSpPr txBox="1">
            <a:spLocks noGrp="1"/>
          </p:cNvSpPr>
          <p:nvPr>
            <p:ph type="subTitle" idx="1"/>
          </p:nvPr>
        </p:nvSpPr>
        <p:spPr>
          <a:xfrm>
            <a:off x="4903475" y="2548975"/>
            <a:ext cx="3209700" cy="117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74" name="Google Shape;1074;p23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5" name="Google Shape;1075;p23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6" name="Google Shape;1076;p23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7" name="Google Shape;1077;p23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8" name="Google Shape;1078;p23"/>
          <p:cNvSpPr/>
          <p:nvPr/>
        </p:nvSpPr>
        <p:spPr>
          <a:xfrm>
            <a:off x="4751666" y="4828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9" name="Google Shape;1079;p23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0" name="Google Shape;1080;p23"/>
          <p:cNvSpPr/>
          <p:nvPr/>
        </p:nvSpPr>
        <p:spPr>
          <a:xfrm>
            <a:off x="8866752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1" name="Google Shape;1081;p23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2" name="Google Shape;1082;p23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3" name="Google Shape;1083;p2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1084" name="Google Shape;1084;p2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89" name="Google Shape;1089;p2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90" name="Google Shape;1090;p2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1" name="Google Shape;1091;p2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2" name="Google Shape;1092;p2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93" name="Google Shape;1093;p2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094" name="Google Shape;1094;p23"/>
          <p:cNvGrpSpPr/>
          <p:nvPr/>
        </p:nvGrpSpPr>
        <p:grpSpPr>
          <a:xfrm rot="10312242">
            <a:off x="8162491" y="4162521"/>
            <a:ext cx="934955" cy="861648"/>
            <a:chOff x="6708722" y="1052986"/>
            <a:chExt cx="935003" cy="861693"/>
          </a:xfrm>
        </p:grpSpPr>
        <p:sp>
          <p:nvSpPr>
            <p:cNvPr id="1095" name="Google Shape;1095;p2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2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2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00" name="Google Shape;1100;p23"/>
          <p:cNvGrpSpPr/>
          <p:nvPr/>
        </p:nvGrpSpPr>
        <p:grpSpPr>
          <a:xfrm rot="919890">
            <a:off x="37322" y="4052617"/>
            <a:ext cx="1031248" cy="913238"/>
            <a:chOff x="1343200" y="1432100"/>
            <a:chExt cx="1031261" cy="913250"/>
          </a:xfrm>
        </p:grpSpPr>
        <p:sp>
          <p:nvSpPr>
            <p:cNvPr id="1101" name="Google Shape;1101;p23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02" name="Google Shape;1102;p23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03" name="Google Shape;1103;p23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05" name="Google Shape;1105;p23"/>
          <p:cNvGrpSpPr/>
          <p:nvPr/>
        </p:nvGrpSpPr>
        <p:grpSpPr>
          <a:xfrm rot="919890">
            <a:off x="425280" y="3591935"/>
            <a:ext cx="1111460" cy="1244459"/>
            <a:chOff x="1338201" y="32850"/>
            <a:chExt cx="1111474" cy="1244475"/>
          </a:xfrm>
        </p:grpSpPr>
        <p:sp>
          <p:nvSpPr>
            <p:cNvPr id="1106" name="Google Shape;1106;p2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2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8" name="Google Shape;1108;p2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09" name="Google Shape;1109;p2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_1_1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7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117" name="Google Shape;1117;p24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9" name="Google Shape;1119;p24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2" name="Google Shape;1122;p2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3" name="Google Shape;1123;p24"/>
          <p:cNvSpPr/>
          <p:nvPr/>
        </p:nvSpPr>
        <p:spPr>
          <a:xfrm>
            <a:off x="8866752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4" name="Google Shape;1124;p24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5" name="Google Shape;1125;p2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29" y="215596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3" y="-81043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2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7" name="Google Shape;1197;p25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9" name="Google Shape;1199;p25"/>
          <p:cNvSpPr/>
          <p:nvPr/>
        </p:nvSpPr>
        <p:spPr>
          <a:xfrm>
            <a:off x="7374066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0" name="Google Shape;1200;p25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1" name="Google Shape;1201;p25"/>
          <p:cNvSpPr/>
          <p:nvPr/>
        </p:nvSpPr>
        <p:spPr>
          <a:xfrm>
            <a:off x="8638065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2" name="Google Shape;1202;p25"/>
          <p:cNvSpPr/>
          <p:nvPr/>
        </p:nvSpPr>
        <p:spPr>
          <a:xfrm>
            <a:off x="7540882" y="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3" name="Google Shape;1203;p25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0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49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1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1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BJECT_1_1_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5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4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lang="en-GB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9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Slidesgo</a:t>
            </a:r>
            <a:r>
              <a:rPr lang="en-GB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-GB" sz="9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lang="en-GB" sz="9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Flaticon</a:t>
            </a:r>
            <a:r>
              <a:rPr lang="en-GB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9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lang="en-GB" sz="9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Freepik</a:t>
            </a:r>
            <a:r>
              <a:rPr lang="en-GB" sz="9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7" name="Google Shape;1237;p26"/>
          <p:cNvSpPr/>
          <p:nvPr/>
        </p:nvSpPr>
        <p:spPr>
          <a:xfrm>
            <a:off x="1230148" y="22863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0" name="Google Shape;1240;p26"/>
          <p:cNvSpPr/>
          <p:nvPr/>
        </p:nvSpPr>
        <p:spPr>
          <a:xfrm>
            <a:off x="7900304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1" name="Google Shape;1241;p26"/>
          <p:cNvSpPr/>
          <p:nvPr/>
        </p:nvSpPr>
        <p:spPr>
          <a:xfrm>
            <a:off x="127198" y="38325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2" name="Google Shape;1242;p2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3" name="Google Shape;1243;p2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5" name="Google Shape;1245;p26"/>
          <p:cNvSpPr/>
          <p:nvPr/>
        </p:nvSpPr>
        <p:spPr>
          <a:xfrm>
            <a:off x="9143998" y="4009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7" y="3840077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3" y="4233587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0" y="89966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2" y="118003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/>
            </a:lvl9pPr>
          </a:lstStyle>
          <a:p/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2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28" name="Google Shape;128;p5"/>
          <p:cNvSpPr/>
          <p:nvPr/>
        </p:nvSpPr>
        <p:spPr>
          <a:xfrm>
            <a:off x="-827999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30" name="Google Shape;130;p5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32;p5"/>
          <p:cNvSpPr/>
          <p:nvPr/>
        </p:nvSpPr>
        <p:spPr>
          <a:xfrm>
            <a:off x="1668441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35;p5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36;p5"/>
          <p:cNvSpPr/>
          <p:nvPr/>
        </p:nvSpPr>
        <p:spPr>
          <a:xfrm>
            <a:off x="8866752" y="28938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37;p5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p5"/>
          <p:cNvSpPr/>
          <p:nvPr/>
        </p:nvSpPr>
        <p:spPr>
          <a:xfrm>
            <a:off x="178241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6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4" y="4221391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5" y="1782625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7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" name="Google Shape;228;p7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7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7"/>
          <p:cNvSpPr/>
          <p:nvPr/>
        </p:nvSpPr>
        <p:spPr>
          <a:xfrm>
            <a:off x="8654899" y="1072275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3" name="Google Shape;233;p7"/>
          <p:cNvSpPr/>
          <p:nvPr/>
        </p:nvSpPr>
        <p:spPr>
          <a:xfrm>
            <a:off x="8959407" y="21395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400" lvl="6" indent="-27305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600" lvl="7" indent="-27305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800" lvl="8" indent="-266700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/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4" y="3794682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/>
        </p:txBody>
      </p:sp>
      <p:grpSp>
        <p:nvGrpSpPr>
          <p:cNvPr id="251" name="Google Shape;251;p7"/>
          <p:cNvGrpSpPr/>
          <p:nvPr/>
        </p:nvGrpSpPr>
        <p:grpSpPr>
          <a:xfrm>
            <a:off x="7971889" y="-237987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7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2" name="Google Shape;262;p8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8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8"/>
          <p:cNvSpPr/>
          <p:nvPr/>
        </p:nvSpPr>
        <p:spPr>
          <a:xfrm>
            <a:off x="7701402" y="47646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" name="Google Shape;266;p8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" name="Google Shape;267;p8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8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8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8"/>
          <p:cNvSpPr/>
          <p:nvPr/>
        </p:nvSpPr>
        <p:spPr>
          <a:xfrm>
            <a:off x="1551341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29" y="215596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3" y="-81043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5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7" y="338295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0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144375" y="339150"/>
            <a:ext cx="31974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/>
        </p:txBody>
      </p:sp>
      <p:sp>
        <p:nvSpPr>
          <p:cNvPr id="371" name="Google Shape;371;p10"/>
          <p:cNvSpPr/>
          <p:nvPr/>
        </p:nvSpPr>
        <p:spPr>
          <a:xfrm>
            <a:off x="-4" y="2322596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2" name="Google Shape;372;p10"/>
          <p:cNvSpPr/>
          <p:nvPr/>
        </p:nvSpPr>
        <p:spPr>
          <a:xfrm>
            <a:off x="959173" y="-126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p10"/>
          <p:cNvSpPr/>
          <p:nvPr/>
        </p:nvSpPr>
        <p:spPr>
          <a:xfrm>
            <a:off x="1235716" y="4972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4" name="Google Shape;374;p10"/>
          <p:cNvSpPr/>
          <p:nvPr/>
        </p:nvSpPr>
        <p:spPr>
          <a:xfrm>
            <a:off x="76556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5" name="Google Shape;375;p10"/>
          <p:cNvSpPr/>
          <p:nvPr/>
        </p:nvSpPr>
        <p:spPr>
          <a:xfrm>
            <a:off x="6681866" y="-74654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6" name="Google Shape;376;p10"/>
          <p:cNvSpPr/>
          <p:nvPr/>
        </p:nvSpPr>
        <p:spPr>
          <a:xfrm>
            <a:off x="2060936" y="4972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7" name="Google Shape;377;p10"/>
          <p:cNvSpPr/>
          <p:nvPr/>
        </p:nvSpPr>
        <p:spPr>
          <a:xfrm>
            <a:off x="7337002" y="351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8" name="Google Shape;378;p10"/>
          <p:cNvSpPr/>
          <p:nvPr/>
        </p:nvSpPr>
        <p:spPr>
          <a:xfrm>
            <a:off x="8876407" y="189213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10"/>
          <p:cNvSpPr/>
          <p:nvPr/>
        </p:nvSpPr>
        <p:spPr>
          <a:xfrm>
            <a:off x="3715004" y="15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0" name="Google Shape;380;p10"/>
          <p:cNvGrpSpPr/>
          <p:nvPr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1" name="Google Shape;1551;p31"/>
          <p:cNvSpPr/>
          <p:nvPr/>
        </p:nvSpPr>
        <p:spPr>
          <a:xfrm>
            <a:off x="2658563" y="1252582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Teaching methods:</a:t>
            </a:r>
            <a:endParaRPr lang="en-US" altLang="en-GB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Gamification</a:t>
            </a:r>
            <a:endParaRPr lang="en-US" altLang="en-GB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课堂教学法：</a:t>
            </a:r>
            <a:br>
              <a:rPr lang="zh-CN" altLang="en-GB"/>
            </a:br>
            <a:r>
              <a:rPr lang="zh-CN" altLang="en-GB"/>
              <a:t>游戏篇</a:t>
            </a:r>
            <a:endParaRPr lang="zh-CN" altLang="en-GB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57"/>
          <p:cNvSpPr/>
          <p:nvPr/>
        </p:nvSpPr>
        <p:spPr>
          <a:xfrm rot="294087">
            <a:off x="1229772" y="1849809"/>
            <a:ext cx="1838787" cy="17341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3" name="Google Shape;2323;p57"/>
          <p:cNvSpPr/>
          <p:nvPr/>
        </p:nvSpPr>
        <p:spPr>
          <a:xfrm rot="294087">
            <a:off x="6074807" y="1849809"/>
            <a:ext cx="1838787" cy="17341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矩形 7"/>
          <p:cNvSpPr/>
          <p:nvPr/>
        </p:nvSpPr>
        <p:spPr>
          <a:xfrm>
            <a:off x="1703705" y="2468880"/>
            <a:ext cx="922655" cy="551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A</a:t>
            </a:r>
            <a:r>
              <a:rPr lang="zh-CN" altLang="en-US"/>
              <a:t>组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556375" y="2468880"/>
            <a:ext cx="922655" cy="551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B</a:t>
            </a:r>
            <a:r>
              <a:rPr lang="zh-CN" altLang="en-US"/>
              <a:t>组</a:t>
            </a:r>
            <a:endParaRPr lang="zh-CN" altLang="en-US"/>
          </a:p>
        </p:txBody>
      </p:sp>
      <p:pic>
        <p:nvPicPr>
          <p:cNvPr id="2" name="图片 1" descr="6081686915097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0" y="760095"/>
            <a:ext cx="2719070" cy="3623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481830" y="2062480"/>
            <a:ext cx="52832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8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⁄</a:t>
            </a:r>
            <a:endParaRPr lang="zh-CN" altLang="en-US" sz="1380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41"/>
          <p:cNvSpPr/>
          <p:nvPr/>
        </p:nvSpPr>
        <p:spPr>
          <a:xfrm rot="-390141">
            <a:off x="321899" y="933507"/>
            <a:ext cx="4002421" cy="377462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9" name="Google Shape;1839;p41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en-GB" dirty="0" err="1" smtClean="0"/>
              <a:t>游戏开始时</a:t>
            </a:r>
            <a:r>
              <a:rPr lang="zh-CN" altLang="en-US" dirty="0" smtClean="0"/>
              <a:t>，老师给</a:t>
            </a:r>
            <a:r>
              <a:rPr lang="en-GB" dirty="0" err="1" smtClean="0"/>
              <a:t>第一</a:t>
            </a:r>
            <a:r>
              <a:rPr lang="zh-CN" altLang="en-GB" dirty="0" err="1" smtClean="0"/>
              <a:t>位</a:t>
            </a:r>
            <a:r>
              <a:rPr lang="zh-CN" altLang="en-US" dirty="0"/>
              <a:t>同学看到手里卡片上的内容。</a:t>
            </a:r>
            <a:endParaRPr lang="zh-CN" altLang="en-US" dirty="0"/>
          </a:p>
          <a:p>
            <a:pPr marL="241300" lvl="0" indent="-215900" algn="l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Char char="●"/>
            </a:pPr>
            <a:endParaRPr lang="zh-CN" altLang="en-US" dirty="0" smtClean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en-GB" dirty="0" err="1" smtClean="0"/>
              <a:t>第一</a:t>
            </a:r>
            <a:r>
              <a:rPr lang="zh-CN" altLang="en-GB" dirty="0" smtClean="0"/>
              <a:t>位同学把</a:t>
            </a:r>
            <a:r>
              <a:rPr lang="zh-CN" altLang="en-GB" dirty="0"/>
              <a:t>看到卡片上的内容</a:t>
            </a:r>
            <a:r>
              <a:rPr lang="en-GB" dirty="0" err="1"/>
              <a:t>小声地告诉</a:t>
            </a:r>
            <a:r>
              <a:rPr lang="zh-CN" altLang="en-GB" dirty="0"/>
              <a:t>邻座同学或者前一排同学</a:t>
            </a:r>
            <a:r>
              <a:rPr lang="en-GB" dirty="0"/>
              <a:t>。</a:t>
            </a:r>
            <a:endParaRPr lang="en-GB" dirty="0"/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</a:pPr>
            <a:endParaRPr lang="en-GB" dirty="0"/>
          </a:p>
          <a:p>
            <a:pPr marL="311150" lvl="0" indent="-285750">
              <a:buSzPts val="1400"/>
              <a:buFont typeface="Wingdings" panose="05000000000000000000" charset="0"/>
              <a:buChar char=""/>
            </a:pPr>
            <a:r>
              <a:rPr lang="en-US" dirty="0"/>
              <a:t>The first person in the line or circle whispers a word or phrase into the ear of the person sitting or standing to their right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1840" name="Google Shape;1840;p41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第二步：游戏开始</a:t>
            </a:r>
            <a:endParaRPr lang="zh-CN" altLang="en-GB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400" y="1915795"/>
            <a:ext cx="189547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41"/>
          <p:cNvSpPr/>
          <p:nvPr/>
        </p:nvSpPr>
        <p:spPr>
          <a:xfrm rot="-390141">
            <a:off x="321899" y="932872"/>
            <a:ext cx="4002421" cy="377462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9" name="Google Shape;1839;p41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dirty="0" err="1" smtClean="0"/>
              <a:t>第二</a:t>
            </a:r>
            <a:r>
              <a:rPr lang="zh-CN" dirty="0" err="1" smtClean="0"/>
              <a:t>位</a:t>
            </a:r>
            <a:r>
              <a:rPr lang="zh-CN" altLang="en-US" dirty="0" smtClean="0"/>
              <a:t>同学</a:t>
            </a:r>
            <a:r>
              <a:rPr dirty="0" err="1" smtClean="0"/>
              <a:t>在听到信息后</a:t>
            </a:r>
            <a:r>
              <a:rPr dirty="0" err="1"/>
              <a:t>，</a:t>
            </a:r>
            <a:r>
              <a:rPr dirty="0" err="1" smtClean="0"/>
              <a:t>必须把他们记住的内容告诉下一</a:t>
            </a:r>
            <a:r>
              <a:rPr lang="zh-CN" dirty="0" err="1" smtClean="0"/>
              <a:t>位</a:t>
            </a:r>
            <a:r>
              <a:rPr lang="zh-CN" altLang="en-US" dirty="0" smtClean="0"/>
              <a:t>同学</a:t>
            </a:r>
            <a:r>
              <a:rPr lang="zh-CN" dirty="0" smtClean="0">
                <a:ea typeface="宋体" pitchFamily="2" charset="-122"/>
              </a:rPr>
              <a:t>。</a:t>
            </a:r>
            <a:endParaRPr lang="zh-CN" dirty="0">
              <a:ea typeface="宋体" pitchFamily="2" charset="-122"/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</a:pPr>
            <a:endParaRPr lang="en-GB" dirty="0"/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</a:pPr>
            <a:endParaRPr lang="en-GB" dirty="0"/>
          </a:p>
          <a:p>
            <a:pPr marL="0" lvl="0" indent="0" algn="just">
              <a:buClr>
                <a:schemeClr val="dk1"/>
              </a:buClr>
              <a:buSzPts val="1100"/>
              <a:buNone/>
            </a:pPr>
            <a:r>
              <a:rPr lang="en-US" dirty="0"/>
              <a:t>Players whisper the phrase to their neighbors until it reaches the last player in line.</a:t>
            </a:r>
            <a:endParaRPr lang="en-GB" dirty="0"/>
          </a:p>
        </p:txBody>
      </p:sp>
      <p:sp>
        <p:nvSpPr>
          <p:cNvPr id="1840" name="Google Shape;1840;p41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第三步：游戏进行</a:t>
            </a:r>
            <a:endParaRPr lang="zh-CN" altLang="en-GB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8430" y="2143125"/>
            <a:ext cx="2192020" cy="153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41"/>
          <p:cNvSpPr/>
          <p:nvPr/>
        </p:nvSpPr>
        <p:spPr>
          <a:xfrm rot="-390141">
            <a:off x="321899" y="932872"/>
            <a:ext cx="4002421" cy="377462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9" name="Google Shape;1839;p41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dirty="0" err="1"/>
              <a:t>这个过程持续进行，</a:t>
            </a:r>
            <a:r>
              <a:rPr dirty="0" err="1" smtClean="0"/>
              <a:t>直到最后</a:t>
            </a:r>
            <a:r>
              <a:rPr lang="zh-CN" altLang="en-US" dirty="0" smtClean="0"/>
              <a:t>一位同学</a:t>
            </a:r>
            <a:r>
              <a:rPr dirty="0" err="1" smtClean="0"/>
              <a:t>听到这个信息</a:t>
            </a:r>
            <a:r>
              <a:rPr lang="zh-CN" altLang="en-US" dirty="0" smtClean="0"/>
              <a:t>后，</a:t>
            </a:r>
            <a:r>
              <a:rPr lang="zh-CN" altLang="en-US" dirty="0"/>
              <a:t>在</a:t>
            </a:r>
            <a:r>
              <a:rPr lang="zh-CN" dirty="0" smtClean="0"/>
              <a:t>黑</a:t>
            </a:r>
            <a:r>
              <a:rPr lang="zh-CN" dirty="0"/>
              <a:t>板上写下听到的内容。</a:t>
            </a:r>
            <a:endParaRPr lang="zh-CN" dirty="0"/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None/>
            </a:pPr>
            <a:endParaRPr lang="en-US" altLang="zh-CN" dirty="0" smtClean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zh-CN" altLang="en-US" dirty="0" smtClean="0"/>
              <a:t>把写出的内容和第一位同学看到的卡面上的内容做对比，看看本轮游戏哪组获胜，写下积分。</a:t>
            </a:r>
            <a:endParaRPr lang="en-US" altLang="zh-CN" dirty="0" smtClean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endParaRPr lang="zh-CN" altLang="en-US" dirty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en-US" altLang="zh-CN" dirty="0" smtClean="0"/>
              <a:t>The last player write down what they heard on the board.</a:t>
            </a:r>
            <a:endParaRPr lang="en-US" altLang="zh-CN" dirty="0" smtClean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en-US" altLang="zh-CN" dirty="0" smtClean="0"/>
              <a:t>Compare the content written down with the content on card to see which group win.</a:t>
            </a:r>
            <a:endParaRPr lang="zh-CN" altLang="en-US" dirty="0" smtClean="0">
              <a:ea typeface="宋体" charset="0"/>
            </a:endParaRPr>
          </a:p>
        </p:txBody>
      </p:sp>
      <p:sp>
        <p:nvSpPr>
          <p:cNvPr id="1840" name="Google Shape;1840;p41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第四步：</a:t>
            </a:r>
            <a:r>
              <a:rPr lang="zh-CN" altLang="en-GB"/>
              <a:t>本轮游戏结束</a:t>
            </a:r>
            <a:endParaRPr lang="zh-CN" altLang="en-GB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0" y="2067560"/>
            <a:ext cx="2221865" cy="175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8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41"/>
          <p:cNvSpPr/>
          <p:nvPr/>
        </p:nvSpPr>
        <p:spPr>
          <a:xfrm rot="-390141">
            <a:off x="321899" y="932872"/>
            <a:ext cx="4002421" cy="377462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9" name="Google Shape;1839;p41"/>
          <p:cNvSpPr txBox="1">
            <a:spLocks noGrp="1"/>
          </p:cNvSpPr>
          <p:nvPr>
            <p:ph type="body" idx="1"/>
          </p:nvPr>
        </p:nvSpPr>
        <p:spPr>
          <a:xfrm>
            <a:off x="459987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zh-CN" altLang="en-US" dirty="0" smtClean="0"/>
              <a:t>最后一位同学写完答案后，坐到第一位同学位置上，其他同学依次移动，继续游戏，直到每位同学都坐到最后一个位置上</a:t>
            </a:r>
            <a:endParaRPr lang="zh-CN" altLang="en-US" dirty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endParaRPr lang="en-US" altLang="zh-CN" dirty="0" smtClean="0"/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en-US" altLang="zh-CN" dirty="0" smtClean="0"/>
              <a:t>Every player takes turns playing the game</a:t>
            </a:r>
            <a:endParaRPr lang="en-US" altLang="zh-CN" dirty="0" smtClean="0"/>
          </a:p>
        </p:txBody>
      </p:sp>
      <p:sp>
        <p:nvSpPr>
          <p:cNvPr id="1840" name="Google Shape;1840;p41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轮流换座位，游戏接着进行</a:t>
            </a:r>
            <a:endParaRPr lang="zh-CN" altLang="en-GB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2405" y="2048510"/>
            <a:ext cx="2181225" cy="1718310"/>
          </a:xfrm>
          <a:prstGeom prst="rect">
            <a:avLst/>
          </a:prstGeom>
        </p:spPr>
      </p:pic>
      <p:sp>
        <p:nvSpPr>
          <p:cNvPr id="4" name="上弧形箭头 3"/>
          <p:cNvSpPr/>
          <p:nvPr/>
        </p:nvSpPr>
        <p:spPr>
          <a:xfrm rot="10800000">
            <a:off x="1316990" y="3852545"/>
            <a:ext cx="2276475" cy="717550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8351" name="Google Shape;8351;p82"/>
          <p:cNvGrpSpPr/>
          <p:nvPr/>
        </p:nvGrpSpPr>
        <p:grpSpPr>
          <a:xfrm>
            <a:off x="152400" y="444500"/>
            <a:ext cx="457835" cy="469900"/>
            <a:chOff x="2037825" y="3254050"/>
            <a:chExt cx="296175" cy="296175"/>
          </a:xfrm>
        </p:grpSpPr>
        <p:sp>
          <p:nvSpPr>
            <p:cNvPr id="8352" name="Google Shape;8352;p82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3" name="Google Shape;8353;p82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4" name="Google Shape;8354;p82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5" name="Google Shape;8355;p82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6" name="Google Shape;8356;p82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7" name="Google Shape;8357;p82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41"/>
          <p:cNvSpPr/>
          <p:nvPr/>
        </p:nvSpPr>
        <p:spPr>
          <a:xfrm rot="-390141">
            <a:off x="321899" y="932872"/>
            <a:ext cx="4002421" cy="377462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39" name="Google Shape;1839;p41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dirty="0" err="1"/>
              <a:t>大家可以比较一下游戏开始时的原始信息和游戏结束时的最后信息</a:t>
            </a:r>
            <a:r>
              <a:rPr lang="zh-CN" dirty="0">
                <a:ea typeface="宋体" pitchFamily="2" charset="-122"/>
              </a:rPr>
              <a:t>。</a:t>
            </a:r>
            <a:endParaRPr lang="zh-CN" dirty="0">
              <a:ea typeface="宋体" pitchFamily="2" charset="-122"/>
            </a:endParaRPr>
          </a:p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None/>
            </a:pPr>
            <a:endParaRPr lang="zh-CN" dirty="0">
              <a:ea typeface="宋体" pitchFamily="2" charset="-122"/>
            </a:endParaRPr>
          </a:p>
          <a:p>
            <a:pPr marL="311150" lvl="0" indent="-285750" algn="l" rtl="0">
              <a:spcBef>
                <a:spcPts val="0"/>
              </a:spcBef>
              <a:spcAft>
                <a:spcPts val="0"/>
              </a:spcAft>
              <a:buSzPts val="1400"/>
              <a:buFont typeface="Wingdings" panose="05000000000000000000" charset="0"/>
              <a:buChar char=""/>
            </a:pPr>
            <a:r>
              <a:rPr lang="zh-CN" altLang="en-GB" dirty="0"/>
              <a:t>分组分出胜负，哪组同学取得胜利。</a:t>
            </a:r>
            <a:endParaRPr lang="en-GB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zh-CN" dirty="0" smtClean="0">
                <a:sym typeface="+mn-ea"/>
              </a:rPr>
              <a:t>Compare the content written down with the content on card to see which group win.</a:t>
            </a:r>
            <a:endParaRPr lang="zh-CN" altLang="en-US" dirty="0" smtClean="0">
              <a:ea typeface="宋体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en-GB" dirty="0"/>
          </a:p>
        </p:txBody>
      </p:sp>
      <p:sp>
        <p:nvSpPr>
          <p:cNvPr id="1840" name="Google Shape;1840;p41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/>
              <a:t>第五步：游戏总结</a:t>
            </a:r>
            <a:endParaRPr lang="zh-CN" altLang="en-GB" dirty="0"/>
          </a:p>
        </p:txBody>
      </p:sp>
      <p:pic>
        <p:nvPicPr>
          <p:cNvPr id="3" name="图片 2" descr="6071686915018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60000">
            <a:off x="1628775" y="1927225"/>
            <a:ext cx="1560830" cy="21609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0" name="Google Shape;2370;p58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两组比赛进行</a:t>
            </a:r>
            <a:r>
              <a:rPr lang="zh-CN" altLang="en-US"/>
              <a:t>中</a:t>
            </a:r>
            <a:endParaRPr lang="zh-CN" altLang="en-US"/>
          </a:p>
        </p:txBody>
      </p:sp>
      <p:pic>
        <p:nvPicPr>
          <p:cNvPr id="5" name="图片 4" descr="6081686915097_.pi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060000">
            <a:off x="1108075" y="1179195"/>
            <a:ext cx="1980565" cy="2640330"/>
          </a:xfrm>
          <a:prstGeom prst="rect">
            <a:avLst/>
          </a:prstGeom>
        </p:spPr>
      </p:pic>
      <p:pic>
        <p:nvPicPr>
          <p:cNvPr id="6" name="图片 5" descr="6091686915168_.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4366895" y="814705"/>
            <a:ext cx="2741930" cy="36550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54"/>
          <p:cNvSpPr/>
          <p:nvPr/>
        </p:nvSpPr>
        <p:spPr>
          <a:xfrm rot="294302">
            <a:off x="6511056" y="2332659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7" name="Google Shape;2237;p54"/>
          <p:cNvSpPr/>
          <p:nvPr/>
        </p:nvSpPr>
        <p:spPr>
          <a:xfrm rot="294302">
            <a:off x="1813172" y="2039384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8" name="Google Shape;2238;p54"/>
          <p:cNvSpPr/>
          <p:nvPr/>
        </p:nvSpPr>
        <p:spPr>
          <a:xfrm rot="294302">
            <a:off x="4166931" y="1265173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39" name="Google Shape;2239;p54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</a:t>
            </a:r>
            <a:endParaRPr lang="en-GB"/>
          </a:p>
        </p:txBody>
      </p:sp>
      <p:sp>
        <p:nvSpPr>
          <p:cNvPr id="2240" name="Google Shape;2240;p54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第三名</a:t>
            </a:r>
            <a:endParaRPr lang="zh-CN" altLang="en-GB"/>
          </a:p>
        </p:txBody>
      </p:sp>
      <p:sp>
        <p:nvSpPr>
          <p:cNvPr id="2241" name="Google Shape;2241;p54"/>
          <p:cNvSpPr txBox="1">
            <a:spLocks noGrp="1"/>
          </p:cNvSpPr>
          <p:nvPr>
            <p:ph type="subTitle" idx="3"/>
          </p:nvPr>
        </p:nvSpPr>
        <p:spPr>
          <a:xfrm>
            <a:off x="1511584" y="2185492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lang="en-GB" dirty="0"/>
          </a:p>
        </p:txBody>
      </p:sp>
      <p:sp>
        <p:nvSpPr>
          <p:cNvPr id="2242" name="Google Shape;2242;p54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第二名</a:t>
            </a:r>
            <a:endParaRPr lang="zh-CN" altLang="en-GB"/>
          </a:p>
        </p:txBody>
      </p:sp>
      <p:sp>
        <p:nvSpPr>
          <p:cNvPr id="2243" name="Google Shape;2243;p54"/>
          <p:cNvSpPr txBox="1">
            <a:spLocks noGrp="1"/>
          </p:cNvSpPr>
          <p:nvPr>
            <p:ph type="subTitle" idx="5"/>
          </p:nvPr>
        </p:nvSpPr>
        <p:spPr>
          <a:xfrm>
            <a:off x="3893850" y="14370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dirty="0"/>
              <a:t>1</a:t>
            </a:r>
            <a:endParaRPr lang="en-GB" dirty="0"/>
          </a:p>
        </p:txBody>
      </p:sp>
      <p:sp>
        <p:nvSpPr>
          <p:cNvPr id="2244" name="Google Shape;2244;p54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第一名</a:t>
            </a:r>
            <a:endParaRPr lang="zh-CN" altLang="en-US" dirty="0"/>
          </a:p>
        </p:txBody>
      </p:sp>
      <p:sp>
        <p:nvSpPr>
          <p:cNvPr id="2245" name="Google Shape;2245;p54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 smtClean="0"/>
              <a:t>哪</a:t>
            </a:r>
            <a:r>
              <a:rPr lang="zh-CN" altLang="en-US" dirty="0" smtClean="0"/>
              <a:t>组写得</a:t>
            </a:r>
            <a:r>
              <a:rPr lang="zh-CN" altLang="en-GB" dirty="0" smtClean="0"/>
              <a:t>最快</a:t>
            </a:r>
            <a:r>
              <a:rPr lang="zh-CN" altLang="en-US" dirty="0" smtClean="0"/>
              <a:t>并且答案正确</a:t>
            </a:r>
            <a:r>
              <a:rPr lang="zh-CN" altLang="en-US" dirty="0"/>
              <a:t>？</a:t>
            </a:r>
            <a:endParaRPr lang="zh-CN" altLang="en-GB" dirty="0"/>
          </a:p>
        </p:txBody>
      </p:sp>
      <p:sp>
        <p:nvSpPr>
          <p:cNvPr id="2246" name="Google Shape;2246;p54"/>
          <p:cNvSpPr/>
          <p:nvPr/>
        </p:nvSpPr>
        <p:spPr>
          <a:xfrm>
            <a:off x="1399789" y="2854646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7" name="Google Shape;2247;p54"/>
          <p:cNvSpPr/>
          <p:nvPr/>
        </p:nvSpPr>
        <p:spPr>
          <a:xfrm>
            <a:off x="1821964" y="2856962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8" name="Google Shape;2248;p54"/>
          <p:cNvSpPr/>
          <p:nvPr/>
        </p:nvSpPr>
        <p:spPr>
          <a:xfrm>
            <a:off x="2227875" y="2861431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9" name="Google Shape;2249;p54"/>
          <p:cNvSpPr/>
          <p:nvPr/>
        </p:nvSpPr>
        <p:spPr>
          <a:xfrm>
            <a:off x="2633786" y="2854646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0" name="Google Shape;2250;p54"/>
          <p:cNvSpPr/>
          <p:nvPr/>
        </p:nvSpPr>
        <p:spPr>
          <a:xfrm>
            <a:off x="5892075" y="33069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1" name="Google Shape;2251;p54"/>
          <p:cNvSpPr/>
          <p:nvPr/>
        </p:nvSpPr>
        <p:spPr>
          <a:xfrm>
            <a:off x="6308550" y="33069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2" name="Google Shape;2252;p54"/>
          <p:cNvSpPr/>
          <p:nvPr/>
        </p:nvSpPr>
        <p:spPr>
          <a:xfrm>
            <a:off x="6725025" y="33069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3" name="Google Shape;2253;p54"/>
          <p:cNvSpPr/>
          <p:nvPr/>
        </p:nvSpPr>
        <p:spPr>
          <a:xfrm>
            <a:off x="7141500" y="33069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4" name="Google Shape;2254;p54"/>
          <p:cNvSpPr/>
          <p:nvPr/>
        </p:nvSpPr>
        <p:spPr>
          <a:xfrm>
            <a:off x="7557975" y="331007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5" name="Google Shape;2255;p54"/>
          <p:cNvSpPr/>
          <p:nvPr/>
        </p:nvSpPr>
        <p:spPr>
          <a:xfrm>
            <a:off x="3547950" y="223917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6" name="Google Shape;2256;p54"/>
          <p:cNvSpPr/>
          <p:nvPr/>
        </p:nvSpPr>
        <p:spPr>
          <a:xfrm>
            <a:off x="3964425" y="223917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7" name="Google Shape;2257;p54"/>
          <p:cNvSpPr/>
          <p:nvPr/>
        </p:nvSpPr>
        <p:spPr>
          <a:xfrm>
            <a:off x="4380900" y="223917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8" name="Google Shape;2258;p54"/>
          <p:cNvSpPr/>
          <p:nvPr/>
        </p:nvSpPr>
        <p:spPr>
          <a:xfrm>
            <a:off x="4797375" y="223917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9" name="Google Shape;2259;p54"/>
          <p:cNvSpPr/>
          <p:nvPr/>
        </p:nvSpPr>
        <p:spPr>
          <a:xfrm>
            <a:off x="5213850" y="22423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619" name="Google Shape;6619;p78"/>
          <p:cNvGrpSpPr/>
          <p:nvPr/>
        </p:nvGrpSpPr>
        <p:grpSpPr>
          <a:xfrm>
            <a:off x="2964180" y="3395345"/>
            <a:ext cx="3031490" cy="1409700"/>
            <a:chOff x="3967651" y="3645904"/>
            <a:chExt cx="1479304" cy="745292"/>
          </a:xfrm>
        </p:grpSpPr>
        <p:grpSp>
          <p:nvGrpSpPr>
            <p:cNvPr id="6620" name="Google Shape;6620;p78"/>
            <p:cNvGrpSpPr/>
            <p:nvPr/>
          </p:nvGrpSpPr>
          <p:grpSpPr>
            <a:xfrm>
              <a:off x="3967651" y="4009026"/>
              <a:ext cx="1479304" cy="382170"/>
              <a:chOff x="3967651" y="4009026"/>
              <a:chExt cx="1479304" cy="382170"/>
            </a:xfrm>
          </p:grpSpPr>
          <p:grpSp>
            <p:nvGrpSpPr>
              <p:cNvPr id="6621" name="Google Shape;6621;p78"/>
              <p:cNvGrpSpPr/>
              <p:nvPr/>
            </p:nvGrpSpPr>
            <p:grpSpPr>
              <a:xfrm>
                <a:off x="4892216" y="4195630"/>
                <a:ext cx="554739" cy="195566"/>
                <a:chOff x="3604375" y="4892160"/>
                <a:chExt cx="1651500" cy="582215"/>
              </a:xfrm>
            </p:grpSpPr>
            <p:sp>
              <p:nvSpPr>
                <p:cNvPr id="6622" name="Google Shape;6622;p78"/>
                <p:cNvSpPr/>
                <p:nvPr/>
              </p:nvSpPr>
              <p:spPr>
                <a:xfrm>
                  <a:off x="3604375" y="4892160"/>
                  <a:ext cx="1651500" cy="1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0" h="5873" extrusionOk="0">
                      <a:moveTo>
                        <a:pt x="1" y="0"/>
                      </a:moveTo>
                      <a:lnTo>
                        <a:pt x="7340" y="5872"/>
                      </a:lnTo>
                      <a:lnTo>
                        <a:pt x="66060" y="5872"/>
                      </a:lnTo>
                      <a:lnTo>
                        <a:pt x="5138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623" name="Google Shape;6623;p78"/>
                <p:cNvSpPr/>
                <p:nvPr/>
              </p:nvSpPr>
              <p:spPr>
                <a:xfrm>
                  <a:off x="3787875" y="5033975"/>
                  <a:ext cx="1468000" cy="44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0" h="17616" extrusionOk="0">
                      <a:moveTo>
                        <a:pt x="0" y="0"/>
                      </a:moveTo>
                      <a:lnTo>
                        <a:pt x="0" y="17615"/>
                      </a:lnTo>
                      <a:lnTo>
                        <a:pt x="58720" y="17615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624" name="Google Shape;6624;p78"/>
              <p:cNvGrpSpPr/>
              <p:nvPr/>
            </p:nvGrpSpPr>
            <p:grpSpPr>
              <a:xfrm>
                <a:off x="3967651" y="4146303"/>
                <a:ext cx="579402" cy="244893"/>
                <a:chOff x="851875" y="4745310"/>
                <a:chExt cx="1724925" cy="729065"/>
              </a:xfrm>
            </p:grpSpPr>
            <p:sp>
              <p:nvSpPr>
                <p:cNvPr id="6625" name="Google Shape;6625;p78"/>
                <p:cNvSpPr/>
                <p:nvPr/>
              </p:nvSpPr>
              <p:spPr>
                <a:xfrm>
                  <a:off x="851925" y="4745310"/>
                  <a:ext cx="172487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95" h="5875" extrusionOk="0">
                      <a:moveTo>
                        <a:pt x="14679" y="0"/>
                      </a:moveTo>
                      <a:lnTo>
                        <a:pt x="1" y="5874"/>
                      </a:lnTo>
                      <a:lnTo>
                        <a:pt x="58718" y="5874"/>
                      </a:lnTo>
                      <a:lnTo>
                        <a:pt x="68994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626" name="Google Shape;6626;p78"/>
                <p:cNvSpPr/>
                <p:nvPr/>
              </p:nvSpPr>
              <p:spPr>
                <a:xfrm>
                  <a:off x="851875" y="4887175"/>
                  <a:ext cx="1468025" cy="5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23488" extrusionOk="0">
                      <a:moveTo>
                        <a:pt x="0" y="0"/>
                      </a:moveTo>
                      <a:lnTo>
                        <a:pt x="0" y="23487"/>
                      </a:lnTo>
                      <a:lnTo>
                        <a:pt x="58720" y="2348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869FB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6627" name="Google Shape;6627;p78"/>
              <p:cNvGrpSpPr/>
              <p:nvPr/>
            </p:nvGrpSpPr>
            <p:grpSpPr>
              <a:xfrm>
                <a:off x="4460753" y="4009026"/>
                <a:ext cx="493110" cy="382170"/>
                <a:chOff x="2319875" y="4336625"/>
                <a:chExt cx="1468025" cy="1137750"/>
              </a:xfrm>
            </p:grpSpPr>
            <p:sp>
              <p:nvSpPr>
                <p:cNvPr id="6628" name="Google Shape;6628;p78"/>
                <p:cNvSpPr/>
                <p:nvPr/>
              </p:nvSpPr>
              <p:spPr>
                <a:xfrm>
                  <a:off x="2319875" y="4336625"/>
                  <a:ext cx="1468025" cy="1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5875" extrusionOk="0">
                      <a:moveTo>
                        <a:pt x="14681" y="0"/>
                      </a:moveTo>
                      <a:lnTo>
                        <a:pt x="0" y="5874"/>
                      </a:lnTo>
                      <a:lnTo>
                        <a:pt x="58720" y="5874"/>
                      </a:lnTo>
                      <a:lnTo>
                        <a:pt x="44042" y="0"/>
                      </a:lnTo>
                      <a:close/>
                    </a:path>
                  </a:pathLst>
                </a:custGeom>
                <a:solidFill>
                  <a:srgbClr val="A5B7C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629" name="Google Shape;6629;p78"/>
                <p:cNvSpPr/>
                <p:nvPr/>
              </p:nvSpPr>
              <p:spPr>
                <a:xfrm>
                  <a:off x="2319875" y="4483425"/>
                  <a:ext cx="1468025" cy="9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1" h="39638" extrusionOk="0">
                      <a:moveTo>
                        <a:pt x="0" y="0"/>
                      </a:moveTo>
                      <a:lnTo>
                        <a:pt x="0" y="39637"/>
                      </a:lnTo>
                      <a:lnTo>
                        <a:pt x="58720" y="39637"/>
                      </a:lnTo>
                      <a:lnTo>
                        <a:pt x="58720" y="0"/>
                      </a:lnTo>
                      <a:close/>
                    </a:path>
                  </a:pathLst>
                </a:custGeom>
                <a:solidFill>
                  <a:srgbClr val="DBE2E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6630" name="Google Shape;6630;p78"/>
            <p:cNvGrpSpPr/>
            <p:nvPr/>
          </p:nvGrpSpPr>
          <p:grpSpPr>
            <a:xfrm>
              <a:off x="4479443" y="3645904"/>
              <a:ext cx="455965" cy="388789"/>
              <a:chOff x="2957425" y="238100"/>
              <a:chExt cx="1910200" cy="1628775"/>
            </a:xfrm>
          </p:grpSpPr>
          <p:sp>
            <p:nvSpPr>
              <p:cNvPr id="6631" name="Google Shape;6631;p78"/>
              <p:cNvSpPr/>
              <p:nvPr/>
            </p:nvSpPr>
            <p:spPr>
              <a:xfrm>
                <a:off x="4035900" y="239600"/>
                <a:ext cx="831725" cy="906350"/>
              </a:xfrm>
              <a:custGeom>
                <a:avLst/>
                <a:gdLst/>
                <a:ahLst/>
                <a:cxnLst/>
                <a:rect l="l" t="t" r="r" b="b"/>
                <a:pathLst>
                  <a:path w="33269" h="36254" extrusionOk="0">
                    <a:moveTo>
                      <a:pt x="22705" y="0"/>
                    </a:moveTo>
                    <a:cubicBezTo>
                      <a:pt x="21111" y="0"/>
                      <a:pt x="19679" y="297"/>
                      <a:pt x="18461" y="685"/>
                    </a:cubicBezTo>
                    <a:cubicBezTo>
                      <a:pt x="17166" y="1102"/>
                      <a:pt x="15926" y="1669"/>
                      <a:pt x="14763" y="2373"/>
                    </a:cubicBezTo>
                    <a:cubicBezTo>
                      <a:pt x="13810" y="2945"/>
                      <a:pt x="13109" y="3505"/>
                      <a:pt x="12609" y="3900"/>
                    </a:cubicBezTo>
                    <a:lnTo>
                      <a:pt x="11977" y="4448"/>
                    </a:lnTo>
                    <a:lnTo>
                      <a:pt x="14023" y="6907"/>
                    </a:lnTo>
                    <a:lnTo>
                      <a:pt x="14679" y="6385"/>
                    </a:lnTo>
                    <a:cubicBezTo>
                      <a:pt x="15052" y="6124"/>
                      <a:pt x="15622" y="5698"/>
                      <a:pt x="16443" y="5255"/>
                    </a:cubicBezTo>
                    <a:cubicBezTo>
                      <a:pt x="17250" y="4815"/>
                      <a:pt x="18260" y="4326"/>
                      <a:pt x="19466" y="3977"/>
                    </a:cubicBezTo>
                    <a:cubicBezTo>
                      <a:pt x="20363" y="3713"/>
                      <a:pt x="21373" y="3535"/>
                      <a:pt x="22421" y="3535"/>
                    </a:cubicBezTo>
                    <a:cubicBezTo>
                      <a:pt x="22772" y="3535"/>
                      <a:pt x="23127" y="3555"/>
                      <a:pt x="23483" y="3599"/>
                    </a:cubicBezTo>
                    <a:cubicBezTo>
                      <a:pt x="24177" y="3661"/>
                      <a:pt x="24938" y="3905"/>
                      <a:pt x="25537" y="4168"/>
                    </a:cubicBezTo>
                    <a:cubicBezTo>
                      <a:pt x="25740" y="4271"/>
                      <a:pt x="25982" y="4377"/>
                      <a:pt x="26159" y="4475"/>
                    </a:cubicBezTo>
                    <a:cubicBezTo>
                      <a:pt x="26289" y="4568"/>
                      <a:pt x="26415" y="4659"/>
                      <a:pt x="26552" y="4740"/>
                    </a:cubicBezTo>
                    <a:cubicBezTo>
                      <a:pt x="26818" y="4941"/>
                      <a:pt x="27160" y="5171"/>
                      <a:pt x="27411" y="5458"/>
                    </a:cubicBezTo>
                    <a:cubicBezTo>
                      <a:pt x="28529" y="6528"/>
                      <a:pt x="29264" y="8171"/>
                      <a:pt x="29427" y="9930"/>
                    </a:cubicBezTo>
                    <a:cubicBezTo>
                      <a:pt x="29508" y="10808"/>
                      <a:pt x="29448" y="11723"/>
                      <a:pt x="29211" y="12589"/>
                    </a:cubicBezTo>
                    <a:cubicBezTo>
                      <a:pt x="29087" y="13020"/>
                      <a:pt x="28946" y="13451"/>
                      <a:pt x="28747" y="13853"/>
                    </a:cubicBezTo>
                    <a:lnTo>
                      <a:pt x="28677" y="14006"/>
                    </a:lnTo>
                    <a:cubicBezTo>
                      <a:pt x="28677" y="14006"/>
                      <a:pt x="28651" y="14062"/>
                      <a:pt x="28653" y="14062"/>
                    </a:cubicBezTo>
                    <a:cubicBezTo>
                      <a:pt x="28654" y="14062"/>
                      <a:pt x="28658" y="14055"/>
                      <a:pt x="28668" y="14038"/>
                    </a:cubicBezTo>
                    <a:lnTo>
                      <a:pt x="28668" y="14038"/>
                    </a:lnTo>
                    <a:lnTo>
                      <a:pt x="28618" y="14131"/>
                    </a:lnTo>
                    <a:lnTo>
                      <a:pt x="28409" y="14504"/>
                    </a:lnTo>
                    <a:cubicBezTo>
                      <a:pt x="28270" y="14744"/>
                      <a:pt x="28177" y="14878"/>
                      <a:pt x="28045" y="15084"/>
                    </a:cubicBezTo>
                    <a:cubicBezTo>
                      <a:pt x="26952" y="16678"/>
                      <a:pt x="25336" y="18021"/>
                      <a:pt x="23512" y="19098"/>
                    </a:cubicBezTo>
                    <a:cubicBezTo>
                      <a:pt x="21688" y="20170"/>
                      <a:pt x="19591" y="20984"/>
                      <a:pt x="17487" y="21695"/>
                    </a:cubicBezTo>
                    <a:cubicBezTo>
                      <a:pt x="15371" y="22408"/>
                      <a:pt x="13207" y="23019"/>
                      <a:pt x="11089" y="23679"/>
                    </a:cubicBezTo>
                    <a:cubicBezTo>
                      <a:pt x="9119" y="24319"/>
                      <a:pt x="6955" y="24728"/>
                      <a:pt x="4860" y="25736"/>
                    </a:cubicBezTo>
                    <a:cubicBezTo>
                      <a:pt x="3800" y="26233"/>
                      <a:pt x="2785" y="26940"/>
                      <a:pt x="1988" y="27763"/>
                    </a:cubicBezTo>
                    <a:cubicBezTo>
                      <a:pt x="1179" y="28589"/>
                      <a:pt x="468" y="29604"/>
                      <a:pt x="180" y="30868"/>
                    </a:cubicBezTo>
                    <a:cubicBezTo>
                      <a:pt x="32" y="31488"/>
                      <a:pt x="1" y="32165"/>
                      <a:pt x="135" y="32795"/>
                    </a:cubicBezTo>
                    <a:cubicBezTo>
                      <a:pt x="259" y="33436"/>
                      <a:pt x="470" y="33968"/>
                      <a:pt x="882" y="34540"/>
                    </a:cubicBezTo>
                    <a:cubicBezTo>
                      <a:pt x="1657" y="35540"/>
                      <a:pt x="2675" y="36002"/>
                      <a:pt x="3620" y="36184"/>
                    </a:cubicBezTo>
                    <a:cubicBezTo>
                      <a:pt x="3889" y="36231"/>
                      <a:pt x="4153" y="36254"/>
                      <a:pt x="4411" y="36254"/>
                    </a:cubicBezTo>
                    <a:cubicBezTo>
                      <a:pt x="5087" y="36254"/>
                      <a:pt x="5719" y="36098"/>
                      <a:pt x="6270" y="35808"/>
                    </a:cubicBezTo>
                    <a:cubicBezTo>
                      <a:pt x="6643" y="35617"/>
                      <a:pt x="6971" y="35351"/>
                      <a:pt x="7235" y="35026"/>
                    </a:cubicBezTo>
                    <a:cubicBezTo>
                      <a:pt x="7500" y="34722"/>
                      <a:pt x="7682" y="34200"/>
                      <a:pt x="7701" y="33901"/>
                    </a:cubicBezTo>
                    <a:cubicBezTo>
                      <a:pt x="7768" y="33237"/>
                      <a:pt x="7644" y="32706"/>
                      <a:pt x="7441" y="32268"/>
                    </a:cubicBezTo>
                    <a:cubicBezTo>
                      <a:pt x="7247" y="31835"/>
                      <a:pt x="6962" y="31483"/>
                      <a:pt x="6636" y="31342"/>
                    </a:cubicBezTo>
                    <a:cubicBezTo>
                      <a:pt x="6470" y="31265"/>
                      <a:pt x="6319" y="31239"/>
                      <a:pt x="6193" y="31239"/>
                    </a:cubicBezTo>
                    <a:cubicBezTo>
                      <a:pt x="6075" y="31239"/>
                      <a:pt x="5979" y="31261"/>
                      <a:pt x="5911" y="31284"/>
                    </a:cubicBezTo>
                    <a:lnTo>
                      <a:pt x="5700" y="31378"/>
                    </a:lnTo>
                    <a:cubicBezTo>
                      <a:pt x="5674" y="31404"/>
                      <a:pt x="6095" y="31342"/>
                      <a:pt x="6354" y="31717"/>
                    </a:cubicBezTo>
                    <a:cubicBezTo>
                      <a:pt x="6598" y="32045"/>
                      <a:pt x="6634" y="32854"/>
                      <a:pt x="6301" y="33558"/>
                    </a:cubicBezTo>
                    <a:cubicBezTo>
                      <a:pt x="6212" y="33840"/>
                      <a:pt x="5743" y="34057"/>
                      <a:pt x="5206" y="34057"/>
                    </a:cubicBezTo>
                    <a:cubicBezTo>
                      <a:pt x="4902" y="34057"/>
                      <a:pt x="4577" y="33987"/>
                      <a:pt x="4286" y="33822"/>
                    </a:cubicBezTo>
                    <a:cubicBezTo>
                      <a:pt x="3874" y="33620"/>
                      <a:pt x="3520" y="33237"/>
                      <a:pt x="3414" y="32898"/>
                    </a:cubicBezTo>
                    <a:cubicBezTo>
                      <a:pt x="3366" y="32720"/>
                      <a:pt x="3345" y="32536"/>
                      <a:pt x="3350" y="32352"/>
                    </a:cubicBezTo>
                    <a:cubicBezTo>
                      <a:pt x="3347" y="32156"/>
                      <a:pt x="3400" y="31959"/>
                      <a:pt x="3474" y="31739"/>
                    </a:cubicBezTo>
                    <a:cubicBezTo>
                      <a:pt x="3778" y="30851"/>
                      <a:pt x="4927" y="29589"/>
                      <a:pt x="6390" y="28955"/>
                    </a:cubicBezTo>
                    <a:cubicBezTo>
                      <a:pt x="7922" y="28220"/>
                      <a:pt x="9954" y="27823"/>
                      <a:pt x="12149" y="27157"/>
                    </a:cubicBezTo>
                    <a:cubicBezTo>
                      <a:pt x="14212" y="26537"/>
                      <a:pt x="16407" y="25946"/>
                      <a:pt x="18650" y="25219"/>
                    </a:cubicBezTo>
                    <a:cubicBezTo>
                      <a:pt x="20896" y="24481"/>
                      <a:pt x="23193" y="23644"/>
                      <a:pt x="25412" y="22377"/>
                    </a:cubicBezTo>
                    <a:cubicBezTo>
                      <a:pt x="27617" y="21130"/>
                      <a:pt x="29683" y="19416"/>
                      <a:pt x="31179" y="17202"/>
                    </a:cubicBezTo>
                    <a:cubicBezTo>
                      <a:pt x="31361" y="16927"/>
                      <a:pt x="31576" y="16577"/>
                      <a:pt x="31720" y="16321"/>
                    </a:cubicBezTo>
                    <a:lnTo>
                      <a:pt x="31926" y="15945"/>
                    </a:lnTo>
                    <a:lnTo>
                      <a:pt x="31976" y="15852"/>
                    </a:lnTo>
                    <a:lnTo>
                      <a:pt x="32055" y="15687"/>
                    </a:lnTo>
                    <a:lnTo>
                      <a:pt x="32160" y="15450"/>
                    </a:lnTo>
                    <a:cubicBezTo>
                      <a:pt x="32459" y="14827"/>
                      <a:pt x="32673" y="14179"/>
                      <a:pt x="32850" y="13528"/>
                    </a:cubicBezTo>
                    <a:cubicBezTo>
                      <a:pt x="33192" y="12218"/>
                      <a:pt x="33269" y="10875"/>
                      <a:pt x="33142" y="9583"/>
                    </a:cubicBezTo>
                    <a:cubicBezTo>
                      <a:pt x="32883" y="7000"/>
                      <a:pt x="31780" y="4549"/>
                      <a:pt x="29994" y="2837"/>
                    </a:cubicBezTo>
                    <a:cubicBezTo>
                      <a:pt x="29783" y="2615"/>
                      <a:pt x="29556" y="2411"/>
                      <a:pt x="29309" y="2227"/>
                    </a:cubicBezTo>
                    <a:cubicBezTo>
                      <a:pt x="29060" y="2040"/>
                      <a:pt x="28862" y="1846"/>
                      <a:pt x="28570" y="1676"/>
                    </a:cubicBezTo>
                    <a:cubicBezTo>
                      <a:pt x="28292" y="1502"/>
                      <a:pt x="28010" y="1337"/>
                      <a:pt x="27732" y="1176"/>
                    </a:cubicBezTo>
                    <a:cubicBezTo>
                      <a:pt x="27488" y="1054"/>
                      <a:pt x="27289" y="975"/>
                      <a:pt x="27066" y="872"/>
                    </a:cubicBezTo>
                    <a:cubicBezTo>
                      <a:pt x="25934" y="398"/>
                      <a:pt x="24917" y="147"/>
                      <a:pt x="23871" y="54"/>
                    </a:cubicBezTo>
                    <a:cubicBezTo>
                      <a:pt x="23474" y="17"/>
                      <a:pt x="23085" y="0"/>
                      <a:pt x="22705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2" name="Google Shape;6632;p78"/>
              <p:cNvSpPr/>
              <p:nvPr/>
            </p:nvSpPr>
            <p:spPr>
              <a:xfrm>
                <a:off x="4062725" y="270525"/>
                <a:ext cx="775400" cy="855625"/>
              </a:xfrm>
              <a:custGeom>
                <a:avLst/>
                <a:gdLst/>
                <a:ahLst/>
                <a:cxnLst/>
                <a:rect l="l" t="t" r="r" b="b"/>
                <a:pathLst>
                  <a:path w="31016" h="34225" extrusionOk="0">
                    <a:moveTo>
                      <a:pt x="4627" y="30141"/>
                    </a:moveTo>
                    <a:cubicBezTo>
                      <a:pt x="4626" y="30143"/>
                      <a:pt x="4626" y="30145"/>
                      <a:pt x="4628" y="30145"/>
                    </a:cubicBezTo>
                    <a:lnTo>
                      <a:pt x="4628" y="30145"/>
                    </a:lnTo>
                    <a:cubicBezTo>
                      <a:pt x="4627" y="30144"/>
                      <a:pt x="4627" y="30143"/>
                      <a:pt x="4627" y="30141"/>
                    </a:cubicBezTo>
                    <a:close/>
                    <a:moveTo>
                      <a:pt x="4628" y="30145"/>
                    </a:moveTo>
                    <a:cubicBezTo>
                      <a:pt x="4629" y="30146"/>
                      <a:pt x="4631" y="30147"/>
                      <a:pt x="4633" y="30147"/>
                    </a:cubicBezTo>
                    <a:cubicBezTo>
                      <a:pt x="4634" y="30147"/>
                      <a:pt x="4634" y="30147"/>
                      <a:pt x="4636" y="30147"/>
                    </a:cubicBezTo>
                    <a:lnTo>
                      <a:pt x="4636" y="30147"/>
                    </a:lnTo>
                    <a:cubicBezTo>
                      <a:pt x="4635" y="30147"/>
                      <a:pt x="4635" y="30147"/>
                      <a:pt x="4635" y="30147"/>
                    </a:cubicBezTo>
                    <a:cubicBezTo>
                      <a:pt x="4632" y="30147"/>
                      <a:pt x="4630" y="30146"/>
                      <a:pt x="4628" y="30145"/>
                    </a:cubicBezTo>
                    <a:close/>
                    <a:moveTo>
                      <a:pt x="21530" y="0"/>
                    </a:moveTo>
                    <a:cubicBezTo>
                      <a:pt x="20130" y="0"/>
                      <a:pt x="18844" y="256"/>
                      <a:pt x="17738" y="602"/>
                    </a:cubicBezTo>
                    <a:cubicBezTo>
                      <a:pt x="16529" y="983"/>
                      <a:pt x="15368" y="1502"/>
                      <a:pt x="14279" y="2146"/>
                    </a:cubicBezTo>
                    <a:cubicBezTo>
                      <a:pt x="13369" y="2670"/>
                      <a:pt x="12713" y="3183"/>
                      <a:pt x="12258" y="3530"/>
                    </a:cubicBezTo>
                    <a:lnTo>
                      <a:pt x="11617" y="4068"/>
                    </a:lnTo>
                    <a:lnTo>
                      <a:pt x="12234" y="4813"/>
                    </a:lnTo>
                    <a:lnTo>
                      <a:pt x="12881" y="4279"/>
                    </a:lnTo>
                    <a:cubicBezTo>
                      <a:pt x="13297" y="3973"/>
                      <a:pt x="13912" y="3496"/>
                      <a:pt x="14779" y="3008"/>
                    </a:cubicBezTo>
                    <a:cubicBezTo>
                      <a:pt x="15808" y="2412"/>
                      <a:pt x="16902" y="1936"/>
                      <a:pt x="18039" y="1588"/>
                    </a:cubicBezTo>
                    <a:cubicBezTo>
                      <a:pt x="19049" y="1281"/>
                      <a:pt x="20205" y="1064"/>
                      <a:pt x="21437" y="1064"/>
                    </a:cubicBezTo>
                    <a:cubicBezTo>
                      <a:pt x="21800" y="1064"/>
                      <a:pt x="22170" y="1083"/>
                      <a:pt x="22544" y="1124"/>
                    </a:cubicBezTo>
                    <a:cubicBezTo>
                      <a:pt x="23363" y="1198"/>
                      <a:pt x="24213" y="1442"/>
                      <a:pt x="24998" y="1782"/>
                    </a:cubicBezTo>
                    <a:cubicBezTo>
                      <a:pt x="25206" y="1883"/>
                      <a:pt x="25433" y="1981"/>
                      <a:pt x="25634" y="2089"/>
                    </a:cubicBezTo>
                    <a:lnTo>
                      <a:pt x="26183" y="2433"/>
                    </a:lnTo>
                    <a:cubicBezTo>
                      <a:pt x="26537" y="2694"/>
                      <a:pt x="26927" y="2962"/>
                      <a:pt x="27241" y="3305"/>
                    </a:cubicBezTo>
                    <a:cubicBezTo>
                      <a:pt x="28593" y="4597"/>
                      <a:pt x="29462" y="6522"/>
                      <a:pt x="29663" y="8571"/>
                    </a:cubicBezTo>
                    <a:cubicBezTo>
                      <a:pt x="29888" y="10637"/>
                      <a:pt x="29323" y="12791"/>
                      <a:pt x="28083" y="14598"/>
                    </a:cubicBezTo>
                    <a:cubicBezTo>
                      <a:pt x="26853" y="16415"/>
                      <a:pt x="25081" y="17897"/>
                      <a:pt x="23116" y="19029"/>
                    </a:cubicBezTo>
                    <a:cubicBezTo>
                      <a:pt x="21151" y="20168"/>
                      <a:pt x="18980" y="20987"/>
                      <a:pt x="16826" y="21708"/>
                    </a:cubicBezTo>
                    <a:cubicBezTo>
                      <a:pt x="14664" y="22423"/>
                      <a:pt x="12488" y="23024"/>
                      <a:pt x="10389" y="23666"/>
                    </a:cubicBezTo>
                    <a:cubicBezTo>
                      <a:pt x="8338" y="24314"/>
                      <a:pt x="6224" y="24716"/>
                      <a:pt x="4321" y="25624"/>
                    </a:cubicBezTo>
                    <a:cubicBezTo>
                      <a:pt x="3368" y="26069"/>
                      <a:pt x="2495" y="26677"/>
                      <a:pt x="1791" y="27395"/>
                    </a:cubicBezTo>
                    <a:cubicBezTo>
                      <a:pt x="1082" y="28106"/>
                      <a:pt x="508" y="28965"/>
                      <a:pt x="259" y="29935"/>
                    </a:cubicBezTo>
                    <a:cubicBezTo>
                      <a:pt x="0" y="30909"/>
                      <a:pt x="170" y="31941"/>
                      <a:pt x="694" y="32731"/>
                    </a:cubicBezTo>
                    <a:cubicBezTo>
                      <a:pt x="1235" y="33501"/>
                      <a:pt x="2023" y="33935"/>
                      <a:pt x="2782" y="34121"/>
                    </a:cubicBezTo>
                    <a:cubicBezTo>
                      <a:pt x="3070" y="34191"/>
                      <a:pt x="3358" y="34225"/>
                      <a:pt x="3638" y="34225"/>
                    </a:cubicBezTo>
                    <a:cubicBezTo>
                      <a:pt x="4106" y="34225"/>
                      <a:pt x="4553" y="34131"/>
                      <a:pt x="4946" y="33954"/>
                    </a:cubicBezTo>
                    <a:cubicBezTo>
                      <a:pt x="5250" y="33820"/>
                      <a:pt x="5523" y="33623"/>
                      <a:pt x="5748" y="33379"/>
                    </a:cubicBezTo>
                    <a:cubicBezTo>
                      <a:pt x="5965" y="33145"/>
                      <a:pt x="6087" y="32805"/>
                      <a:pt x="6138" y="32544"/>
                    </a:cubicBezTo>
                    <a:cubicBezTo>
                      <a:pt x="6332" y="31462"/>
                      <a:pt x="5963" y="30567"/>
                      <a:pt x="5465" y="30236"/>
                    </a:cubicBezTo>
                    <a:cubicBezTo>
                      <a:pt x="5261" y="30119"/>
                      <a:pt x="5087" y="30085"/>
                      <a:pt x="4953" y="30085"/>
                    </a:cubicBezTo>
                    <a:cubicBezTo>
                      <a:pt x="4777" y="30085"/>
                      <a:pt x="4666" y="30143"/>
                      <a:pt x="4636" y="30147"/>
                    </a:cubicBezTo>
                    <a:lnTo>
                      <a:pt x="4636" y="30147"/>
                    </a:lnTo>
                    <a:cubicBezTo>
                      <a:pt x="4659" y="30146"/>
                      <a:pt x="4725" y="30130"/>
                      <a:pt x="4819" y="30130"/>
                    </a:cubicBezTo>
                    <a:cubicBezTo>
                      <a:pt x="4961" y="30130"/>
                      <a:pt x="5166" y="30167"/>
                      <a:pt x="5381" y="30349"/>
                    </a:cubicBezTo>
                    <a:cubicBezTo>
                      <a:pt x="5760" y="30682"/>
                      <a:pt x="5968" y="31534"/>
                      <a:pt x="5719" y="32443"/>
                    </a:cubicBezTo>
                    <a:cubicBezTo>
                      <a:pt x="5587" y="33111"/>
                      <a:pt x="4764" y="33560"/>
                      <a:pt x="3860" y="33560"/>
                    </a:cubicBezTo>
                    <a:cubicBezTo>
                      <a:pt x="3569" y="33560"/>
                      <a:pt x="3269" y="33514"/>
                      <a:pt x="2980" y="33413"/>
                    </a:cubicBezTo>
                    <a:cubicBezTo>
                      <a:pt x="2382" y="33216"/>
                      <a:pt x="1798" y="32805"/>
                      <a:pt x="1458" y="32235"/>
                    </a:cubicBezTo>
                    <a:cubicBezTo>
                      <a:pt x="1125" y="31682"/>
                      <a:pt x="1044" y="30904"/>
                      <a:pt x="1252" y="30198"/>
                    </a:cubicBezTo>
                    <a:cubicBezTo>
                      <a:pt x="1688" y="28745"/>
                      <a:pt x="3091" y="27381"/>
                      <a:pt x="4783" y="26591"/>
                    </a:cubicBezTo>
                    <a:cubicBezTo>
                      <a:pt x="6511" y="25758"/>
                      <a:pt x="8589" y="25356"/>
                      <a:pt x="10703" y="24695"/>
                    </a:cubicBezTo>
                    <a:cubicBezTo>
                      <a:pt x="12785" y="24061"/>
                      <a:pt x="14968" y="23460"/>
                      <a:pt x="17166" y="22734"/>
                    </a:cubicBezTo>
                    <a:cubicBezTo>
                      <a:pt x="19361" y="22002"/>
                      <a:pt x="21587" y="21171"/>
                      <a:pt x="23662" y="19972"/>
                    </a:cubicBezTo>
                    <a:cubicBezTo>
                      <a:pt x="25730" y="18782"/>
                      <a:pt x="27636" y="17205"/>
                      <a:pt x="28990" y="15211"/>
                    </a:cubicBezTo>
                    <a:cubicBezTo>
                      <a:pt x="30357" y="13236"/>
                      <a:pt x="31015" y="10761"/>
                      <a:pt x="30757" y="8468"/>
                    </a:cubicBezTo>
                    <a:cubicBezTo>
                      <a:pt x="30537" y="6175"/>
                      <a:pt x="29567" y="4006"/>
                      <a:pt x="28016" y="2517"/>
                    </a:cubicBezTo>
                    <a:cubicBezTo>
                      <a:pt x="27652" y="2122"/>
                      <a:pt x="27221" y="1818"/>
                      <a:pt x="26791" y="1507"/>
                    </a:cubicBezTo>
                    <a:lnTo>
                      <a:pt x="26108" y="1091"/>
                    </a:lnTo>
                    <a:cubicBezTo>
                      <a:pt x="25888" y="976"/>
                      <a:pt x="25673" y="887"/>
                      <a:pt x="25457" y="787"/>
                    </a:cubicBezTo>
                    <a:cubicBezTo>
                      <a:pt x="24512" y="384"/>
                      <a:pt x="23585" y="138"/>
                      <a:pt x="22659" y="56"/>
                    </a:cubicBezTo>
                    <a:cubicBezTo>
                      <a:pt x="22276" y="18"/>
                      <a:pt x="21899" y="0"/>
                      <a:pt x="21530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3" name="Google Shape;6633;p78"/>
              <p:cNvSpPr/>
              <p:nvPr/>
            </p:nvSpPr>
            <p:spPr>
              <a:xfrm>
                <a:off x="2957425" y="254350"/>
                <a:ext cx="842900" cy="896500"/>
              </a:xfrm>
              <a:custGeom>
                <a:avLst/>
                <a:gdLst/>
                <a:ahLst/>
                <a:cxnLst/>
                <a:rect l="l" t="t" r="r" b="b"/>
                <a:pathLst>
                  <a:path w="33716" h="35860" extrusionOk="0">
                    <a:moveTo>
                      <a:pt x="10613" y="1"/>
                    </a:moveTo>
                    <a:cubicBezTo>
                      <a:pt x="10145" y="1"/>
                      <a:pt x="9663" y="27"/>
                      <a:pt x="9169" y="83"/>
                    </a:cubicBezTo>
                    <a:cubicBezTo>
                      <a:pt x="8120" y="196"/>
                      <a:pt x="7110" y="471"/>
                      <a:pt x="5987" y="969"/>
                    </a:cubicBezTo>
                    <a:cubicBezTo>
                      <a:pt x="5769" y="1077"/>
                      <a:pt x="5573" y="1158"/>
                      <a:pt x="5329" y="1288"/>
                    </a:cubicBezTo>
                    <a:cubicBezTo>
                      <a:pt x="5054" y="1453"/>
                      <a:pt x="4776" y="1623"/>
                      <a:pt x="4501" y="1805"/>
                    </a:cubicBezTo>
                    <a:cubicBezTo>
                      <a:pt x="4211" y="1982"/>
                      <a:pt x="4020" y="2180"/>
                      <a:pt x="3773" y="2374"/>
                    </a:cubicBezTo>
                    <a:cubicBezTo>
                      <a:pt x="3531" y="2561"/>
                      <a:pt x="3306" y="2769"/>
                      <a:pt x="3103" y="2997"/>
                    </a:cubicBezTo>
                    <a:cubicBezTo>
                      <a:pt x="1353" y="4746"/>
                      <a:pt x="305" y="7222"/>
                      <a:pt x="101" y="9807"/>
                    </a:cubicBezTo>
                    <a:cubicBezTo>
                      <a:pt x="1" y="11104"/>
                      <a:pt x="108" y="12445"/>
                      <a:pt x="477" y="13744"/>
                    </a:cubicBezTo>
                    <a:cubicBezTo>
                      <a:pt x="669" y="14393"/>
                      <a:pt x="896" y="15037"/>
                      <a:pt x="1207" y="15655"/>
                    </a:cubicBezTo>
                    <a:lnTo>
                      <a:pt x="1317" y="15887"/>
                    </a:lnTo>
                    <a:lnTo>
                      <a:pt x="1399" y="16050"/>
                    </a:lnTo>
                    <a:lnTo>
                      <a:pt x="1454" y="16143"/>
                    </a:lnTo>
                    <a:lnTo>
                      <a:pt x="1664" y="16514"/>
                    </a:lnTo>
                    <a:cubicBezTo>
                      <a:pt x="1815" y="16768"/>
                      <a:pt x="2038" y="17112"/>
                      <a:pt x="2227" y="17383"/>
                    </a:cubicBezTo>
                    <a:cubicBezTo>
                      <a:pt x="3768" y="19563"/>
                      <a:pt x="5870" y="21234"/>
                      <a:pt x="8101" y="22431"/>
                    </a:cubicBezTo>
                    <a:cubicBezTo>
                      <a:pt x="10346" y="23652"/>
                      <a:pt x="12661" y="24439"/>
                      <a:pt x="14923" y="25131"/>
                    </a:cubicBezTo>
                    <a:cubicBezTo>
                      <a:pt x="17183" y="25811"/>
                      <a:pt x="19387" y="26354"/>
                      <a:pt x="21465" y="26929"/>
                    </a:cubicBezTo>
                    <a:cubicBezTo>
                      <a:pt x="23674" y="27549"/>
                      <a:pt x="25714" y="27901"/>
                      <a:pt x="27263" y="28605"/>
                    </a:cubicBezTo>
                    <a:cubicBezTo>
                      <a:pt x="28737" y="29208"/>
                      <a:pt x="29912" y="30443"/>
                      <a:pt x="30235" y="31324"/>
                    </a:cubicBezTo>
                    <a:cubicBezTo>
                      <a:pt x="30314" y="31544"/>
                      <a:pt x="30372" y="31738"/>
                      <a:pt x="30372" y="31934"/>
                    </a:cubicBezTo>
                    <a:cubicBezTo>
                      <a:pt x="30382" y="32118"/>
                      <a:pt x="30362" y="32303"/>
                      <a:pt x="30319" y="32482"/>
                    </a:cubicBezTo>
                    <a:cubicBezTo>
                      <a:pt x="30221" y="32825"/>
                      <a:pt x="29876" y="33215"/>
                      <a:pt x="29470" y="33423"/>
                    </a:cubicBezTo>
                    <a:cubicBezTo>
                      <a:pt x="29168" y="33604"/>
                      <a:pt x="28826" y="33680"/>
                      <a:pt x="28510" y="33680"/>
                    </a:cubicBezTo>
                    <a:cubicBezTo>
                      <a:pt x="27991" y="33680"/>
                      <a:pt x="27541" y="33476"/>
                      <a:pt x="27447" y="33203"/>
                    </a:cubicBezTo>
                    <a:cubicBezTo>
                      <a:pt x="27102" y="32509"/>
                      <a:pt x="27119" y="31700"/>
                      <a:pt x="27356" y="31364"/>
                    </a:cubicBezTo>
                    <a:cubicBezTo>
                      <a:pt x="27607" y="30981"/>
                      <a:pt x="28028" y="31037"/>
                      <a:pt x="28000" y="31010"/>
                    </a:cubicBezTo>
                    <a:lnTo>
                      <a:pt x="27789" y="30922"/>
                    </a:lnTo>
                    <a:cubicBezTo>
                      <a:pt x="27724" y="30901"/>
                      <a:pt x="27634" y="30882"/>
                      <a:pt x="27526" y="30882"/>
                    </a:cubicBezTo>
                    <a:cubicBezTo>
                      <a:pt x="27395" y="30882"/>
                      <a:pt x="27238" y="30910"/>
                      <a:pt x="27064" y="30996"/>
                    </a:cubicBezTo>
                    <a:cubicBezTo>
                      <a:pt x="26741" y="31144"/>
                      <a:pt x="26465" y="31501"/>
                      <a:pt x="26279" y="31937"/>
                    </a:cubicBezTo>
                    <a:cubicBezTo>
                      <a:pt x="26087" y="32379"/>
                      <a:pt x="25975" y="32913"/>
                      <a:pt x="26056" y="33576"/>
                    </a:cubicBezTo>
                    <a:cubicBezTo>
                      <a:pt x="26082" y="33875"/>
                      <a:pt x="26274" y="34392"/>
                      <a:pt x="26544" y="34692"/>
                    </a:cubicBezTo>
                    <a:cubicBezTo>
                      <a:pt x="26815" y="35010"/>
                      <a:pt x="27150" y="35269"/>
                      <a:pt x="27526" y="35453"/>
                    </a:cubicBezTo>
                    <a:cubicBezTo>
                      <a:pt x="28058" y="35717"/>
                      <a:pt x="28661" y="35859"/>
                      <a:pt x="29301" y="35859"/>
                    </a:cubicBezTo>
                    <a:cubicBezTo>
                      <a:pt x="29589" y="35859"/>
                      <a:pt x="29884" y="35831"/>
                      <a:pt x="30183" y="35771"/>
                    </a:cubicBezTo>
                    <a:cubicBezTo>
                      <a:pt x="31126" y="35568"/>
                      <a:pt x="32134" y="35087"/>
                      <a:pt x="32885" y="34067"/>
                    </a:cubicBezTo>
                    <a:cubicBezTo>
                      <a:pt x="33287" y="33485"/>
                      <a:pt x="33484" y="32951"/>
                      <a:pt x="33596" y="32308"/>
                    </a:cubicBezTo>
                    <a:cubicBezTo>
                      <a:pt x="33716" y="31673"/>
                      <a:pt x="33670" y="30998"/>
                      <a:pt x="33510" y="30381"/>
                    </a:cubicBezTo>
                    <a:cubicBezTo>
                      <a:pt x="33194" y="29124"/>
                      <a:pt x="32462" y="28123"/>
                      <a:pt x="31638" y="27317"/>
                    </a:cubicBezTo>
                    <a:cubicBezTo>
                      <a:pt x="30822" y="26508"/>
                      <a:pt x="29793" y="25825"/>
                      <a:pt x="28723" y="25349"/>
                    </a:cubicBezTo>
                    <a:cubicBezTo>
                      <a:pt x="26604" y="24389"/>
                      <a:pt x="24436" y="24025"/>
                      <a:pt x="22451" y="23427"/>
                    </a:cubicBezTo>
                    <a:cubicBezTo>
                      <a:pt x="20318" y="22812"/>
                      <a:pt x="18143" y="22249"/>
                      <a:pt x="16012" y="21581"/>
                    </a:cubicBezTo>
                    <a:cubicBezTo>
                      <a:pt x="13894" y="20914"/>
                      <a:pt x="11778" y="20148"/>
                      <a:pt x="9935" y="19113"/>
                    </a:cubicBezTo>
                    <a:cubicBezTo>
                      <a:pt x="8084" y="18075"/>
                      <a:pt x="6442" y="16765"/>
                      <a:pt x="5315" y="15193"/>
                    </a:cubicBezTo>
                    <a:cubicBezTo>
                      <a:pt x="5178" y="14991"/>
                      <a:pt x="5082" y="14862"/>
                      <a:pt x="4939" y="14625"/>
                    </a:cubicBezTo>
                    <a:lnTo>
                      <a:pt x="4723" y="14254"/>
                    </a:lnTo>
                    <a:lnTo>
                      <a:pt x="4679" y="14181"/>
                    </a:lnTo>
                    <a:lnTo>
                      <a:pt x="4679" y="14181"/>
                    </a:lnTo>
                    <a:cubicBezTo>
                      <a:pt x="4682" y="14186"/>
                      <a:pt x="4684" y="14188"/>
                      <a:pt x="4684" y="14188"/>
                    </a:cubicBezTo>
                    <a:cubicBezTo>
                      <a:pt x="4687" y="14188"/>
                      <a:pt x="4659" y="14132"/>
                      <a:pt x="4659" y="14132"/>
                    </a:cubicBezTo>
                    <a:lnTo>
                      <a:pt x="4587" y="13979"/>
                    </a:lnTo>
                    <a:cubicBezTo>
                      <a:pt x="4379" y="13582"/>
                      <a:pt x="4228" y="13156"/>
                      <a:pt x="4096" y="12727"/>
                    </a:cubicBezTo>
                    <a:cubicBezTo>
                      <a:pt x="3838" y="11865"/>
                      <a:pt x="3761" y="10953"/>
                      <a:pt x="3823" y="10072"/>
                    </a:cubicBezTo>
                    <a:cubicBezTo>
                      <a:pt x="3948" y="8311"/>
                      <a:pt x="4649" y="6654"/>
                      <a:pt x="5743" y="5558"/>
                    </a:cubicBezTo>
                    <a:cubicBezTo>
                      <a:pt x="5987" y="5268"/>
                      <a:pt x="6325" y="5029"/>
                      <a:pt x="6586" y="4823"/>
                    </a:cubicBezTo>
                    <a:cubicBezTo>
                      <a:pt x="6720" y="4737"/>
                      <a:pt x="6847" y="4646"/>
                      <a:pt x="6971" y="4550"/>
                    </a:cubicBezTo>
                    <a:cubicBezTo>
                      <a:pt x="7148" y="4447"/>
                      <a:pt x="7388" y="4335"/>
                      <a:pt x="7589" y="4229"/>
                    </a:cubicBezTo>
                    <a:cubicBezTo>
                      <a:pt x="8180" y="3952"/>
                      <a:pt x="8936" y="3693"/>
                      <a:pt x="9631" y="3614"/>
                    </a:cubicBezTo>
                    <a:cubicBezTo>
                      <a:pt x="10052" y="3554"/>
                      <a:pt x="10473" y="3527"/>
                      <a:pt x="10888" y="3527"/>
                    </a:cubicBezTo>
                    <a:cubicBezTo>
                      <a:pt x="11865" y="3527"/>
                      <a:pt x="12809" y="3678"/>
                      <a:pt x="13654" y="3909"/>
                    </a:cubicBezTo>
                    <a:cubicBezTo>
                      <a:pt x="14866" y="4232"/>
                      <a:pt x="15888" y="4699"/>
                      <a:pt x="16704" y="5120"/>
                    </a:cubicBezTo>
                    <a:cubicBezTo>
                      <a:pt x="17532" y="5546"/>
                      <a:pt x="18111" y="5960"/>
                      <a:pt x="18492" y="6214"/>
                    </a:cubicBezTo>
                    <a:lnTo>
                      <a:pt x="19157" y="6721"/>
                    </a:lnTo>
                    <a:lnTo>
                      <a:pt x="21151" y="4222"/>
                    </a:lnTo>
                    <a:lnTo>
                      <a:pt x="20507" y="3686"/>
                    </a:lnTo>
                    <a:cubicBezTo>
                      <a:pt x="19998" y="3303"/>
                      <a:pt x="19287" y="2757"/>
                      <a:pt x="18322" y="2207"/>
                    </a:cubicBezTo>
                    <a:cubicBezTo>
                      <a:pt x="17144" y="1527"/>
                      <a:pt x="15892" y="986"/>
                      <a:pt x="14590" y="598"/>
                    </a:cubicBezTo>
                    <a:cubicBezTo>
                      <a:pt x="13435" y="258"/>
                      <a:pt x="12094" y="1"/>
                      <a:pt x="10613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4" name="Google Shape;6634;p78"/>
              <p:cNvSpPr/>
              <p:nvPr/>
            </p:nvSpPr>
            <p:spPr>
              <a:xfrm>
                <a:off x="2987525" y="285250"/>
                <a:ext cx="786050" cy="845950"/>
              </a:xfrm>
              <a:custGeom>
                <a:avLst/>
                <a:gdLst/>
                <a:ahLst/>
                <a:cxnLst/>
                <a:rect l="l" t="t" r="r" b="b"/>
                <a:pathLst>
                  <a:path w="31442" h="33838" extrusionOk="0">
                    <a:moveTo>
                      <a:pt x="26798" y="29774"/>
                    </a:moveTo>
                    <a:cubicBezTo>
                      <a:pt x="26799" y="29776"/>
                      <a:pt x="26799" y="29778"/>
                      <a:pt x="26798" y="29779"/>
                    </a:cubicBezTo>
                    <a:lnTo>
                      <a:pt x="26798" y="29779"/>
                    </a:lnTo>
                    <a:cubicBezTo>
                      <a:pt x="26799" y="29778"/>
                      <a:pt x="26799" y="29776"/>
                      <a:pt x="26798" y="29774"/>
                    </a:cubicBezTo>
                    <a:close/>
                    <a:moveTo>
                      <a:pt x="26798" y="29779"/>
                    </a:moveTo>
                    <a:cubicBezTo>
                      <a:pt x="26797" y="29780"/>
                      <a:pt x="26795" y="29780"/>
                      <a:pt x="26791" y="29780"/>
                    </a:cubicBezTo>
                    <a:lnTo>
                      <a:pt x="26791" y="29780"/>
                    </a:lnTo>
                    <a:cubicBezTo>
                      <a:pt x="26792" y="29780"/>
                      <a:pt x="26793" y="29781"/>
                      <a:pt x="26793" y="29781"/>
                    </a:cubicBezTo>
                    <a:cubicBezTo>
                      <a:pt x="26796" y="29781"/>
                      <a:pt x="26797" y="29780"/>
                      <a:pt x="26798" y="29779"/>
                    </a:cubicBezTo>
                    <a:close/>
                    <a:moveTo>
                      <a:pt x="9497" y="0"/>
                    </a:moveTo>
                    <a:cubicBezTo>
                      <a:pt x="9051" y="0"/>
                      <a:pt x="8593" y="26"/>
                      <a:pt x="8125" y="83"/>
                    </a:cubicBezTo>
                    <a:cubicBezTo>
                      <a:pt x="7203" y="183"/>
                      <a:pt x="6279" y="451"/>
                      <a:pt x="5343" y="873"/>
                    </a:cubicBezTo>
                    <a:cubicBezTo>
                      <a:pt x="5130" y="978"/>
                      <a:pt x="4920" y="1071"/>
                      <a:pt x="4700" y="1191"/>
                    </a:cubicBezTo>
                    <a:lnTo>
                      <a:pt x="4025" y="1622"/>
                    </a:lnTo>
                    <a:cubicBezTo>
                      <a:pt x="3603" y="1940"/>
                      <a:pt x="3180" y="2256"/>
                      <a:pt x="2823" y="2658"/>
                    </a:cubicBezTo>
                    <a:cubicBezTo>
                      <a:pt x="1305" y="4178"/>
                      <a:pt x="381" y="6369"/>
                      <a:pt x="209" y="8664"/>
                    </a:cubicBezTo>
                    <a:cubicBezTo>
                      <a:pt x="1" y="10964"/>
                      <a:pt x="712" y="13423"/>
                      <a:pt x="2122" y="15371"/>
                    </a:cubicBezTo>
                    <a:cubicBezTo>
                      <a:pt x="3517" y="17334"/>
                      <a:pt x="5458" y="18868"/>
                      <a:pt x="7550" y="20015"/>
                    </a:cubicBezTo>
                    <a:cubicBezTo>
                      <a:pt x="9652" y="21171"/>
                      <a:pt x="11895" y="21954"/>
                      <a:pt x="14104" y="22639"/>
                    </a:cubicBezTo>
                    <a:cubicBezTo>
                      <a:pt x="16319" y="23316"/>
                      <a:pt x="18511" y="23869"/>
                      <a:pt x="20608" y="24460"/>
                    </a:cubicBezTo>
                    <a:cubicBezTo>
                      <a:pt x="22736" y="25075"/>
                      <a:pt x="24821" y="25434"/>
                      <a:pt x="26568" y="26229"/>
                    </a:cubicBezTo>
                    <a:cubicBezTo>
                      <a:pt x="28277" y="26981"/>
                      <a:pt x="29709" y="28316"/>
                      <a:pt x="30176" y="29760"/>
                    </a:cubicBezTo>
                    <a:cubicBezTo>
                      <a:pt x="30396" y="30464"/>
                      <a:pt x="30331" y="31242"/>
                      <a:pt x="30011" y="31802"/>
                    </a:cubicBezTo>
                    <a:cubicBezTo>
                      <a:pt x="29683" y="32379"/>
                      <a:pt x="29110" y="32802"/>
                      <a:pt x="28514" y="33010"/>
                    </a:cubicBezTo>
                    <a:cubicBezTo>
                      <a:pt x="28209" y="33125"/>
                      <a:pt x="27890" y="33178"/>
                      <a:pt x="27580" y="33178"/>
                    </a:cubicBezTo>
                    <a:cubicBezTo>
                      <a:pt x="26699" y="33178"/>
                      <a:pt x="25900" y="32750"/>
                      <a:pt x="25757" y="32098"/>
                    </a:cubicBezTo>
                    <a:cubicBezTo>
                      <a:pt x="25486" y="31196"/>
                      <a:pt x="25678" y="30341"/>
                      <a:pt x="26051" y="29999"/>
                    </a:cubicBezTo>
                    <a:cubicBezTo>
                      <a:pt x="26270" y="29804"/>
                      <a:pt x="26483" y="29768"/>
                      <a:pt x="26625" y="29768"/>
                    </a:cubicBezTo>
                    <a:cubicBezTo>
                      <a:pt x="26708" y="29768"/>
                      <a:pt x="26768" y="29780"/>
                      <a:pt x="26790" y="29780"/>
                    </a:cubicBezTo>
                    <a:cubicBezTo>
                      <a:pt x="26790" y="29780"/>
                      <a:pt x="26791" y="29780"/>
                      <a:pt x="26791" y="29780"/>
                    </a:cubicBezTo>
                    <a:lnTo>
                      <a:pt x="26791" y="29780"/>
                    </a:lnTo>
                    <a:cubicBezTo>
                      <a:pt x="26764" y="29777"/>
                      <a:pt x="26659" y="29726"/>
                      <a:pt x="26493" y="29726"/>
                    </a:cubicBezTo>
                    <a:cubicBezTo>
                      <a:pt x="26356" y="29726"/>
                      <a:pt x="26177" y="29761"/>
                      <a:pt x="25965" y="29889"/>
                    </a:cubicBezTo>
                    <a:cubicBezTo>
                      <a:pt x="25477" y="30229"/>
                      <a:pt x="25127" y="31131"/>
                      <a:pt x="25343" y="32211"/>
                    </a:cubicBezTo>
                    <a:cubicBezTo>
                      <a:pt x="25398" y="32470"/>
                      <a:pt x="25527" y="32807"/>
                      <a:pt x="25750" y="33037"/>
                    </a:cubicBezTo>
                    <a:cubicBezTo>
                      <a:pt x="25980" y="33276"/>
                      <a:pt x="26257" y="33465"/>
                      <a:pt x="26564" y="33592"/>
                    </a:cubicBezTo>
                    <a:cubicBezTo>
                      <a:pt x="26941" y="33753"/>
                      <a:pt x="27364" y="33838"/>
                      <a:pt x="27807" y="33838"/>
                    </a:cubicBezTo>
                    <a:cubicBezTo>
                      <a:pt x="28109" y="33838"/>
                      <a:pt x="28419" y="33798"/>
                      <a:pt x="28730" y="33717"/>
                    </a:cubicBezTo>
                    <a:cubicBezTo>
                      <a:pt x="29486" y="33511"/>
                      <a:pt x="30264" y="33063"/>
                      <a:pt x="30788" y="32280"/>
                    </a:cubicBezTo>
                    <a:cubicBezTo>
                      <a:pt x="31296" y="31481"/>
                      <a:pt x="31442" y="30442"/>
                      <a:pt x="31162" y="29475"/>
                    </a:cubicBezTo>
                    <a:cubicBezTo>
                      <a:pt x="30894" y="28510"/>
                      <a:pt x="30303" y="27665"/>
                      <a:pt x="29577" y="26969"/>
                    </a:cubicBezTo>
                    <a:cubicBezTo>
                      <a:pt x="28859" y="26267"/>
                      <a:pt x="27971" y="25679"/>
                      <a:pt x="27009" y="25255"/>
                    </a:cubicBezTo>
                    <a:cubicBezTo>
                      <a:pt x="25089" y="24386"/>
                      <a:pt x="22966" y="24029"/>
                      <a:pt x="20900" y="23426"/>
                    </a:cubicBezTo>
                    <a:cubicBezTo>
                      <a:pt x="18789" y="22828"/>
                      <a:pt x="16601" y="22272"/>
                      <a:pt x="14423" y="21604"/>
                    </a:cubicBezTo>
                    <a:cubicBezTo>
                      <a:pt x="12254" y="20932"/>
                      <a:pt x="10066" y="20159"/>
                      <a:pt x="8077" y="19060"/>
                    </a:cubicBezTo>
                    <a:cubicBezTo>
                      <a:pt x="6090" y="17971"/>
                      <a:pt x="4285" y="16527"/>
                      <a:pt x="3014" y="14737"/>
                    </a:cubicBezTo>
                    <a:cubicBezTo>
                      <a:pt x="1739" y="12956"/>
                      <a:pt x="1128" y="10816"/>
                      <a:pt x="1310" y="8743"/>
                    </a:cubicBezTo>
                    <a:cubicBezTo>
                      <a:pt x="1466" y="6692"/>
                      <a:pt x="2291" y="4750"/>
                      <a:pt x="3618" y="3429"/>
                    </a:cubicBezTo>
                    <a:cubicBezTo>
                      <a:pt x="3924" y="3080"/>
                      <a:pt x="4309" y="2802"/>
                      <a:pt x="4656" y="2536"/>
                    </a:cubicBezTo>
                    <a:lnTo>
                      <a:pt x="5197" y="2177"/>
                    </a:lnTo>
                    <a:cubicBezTo>
                      <a:pt x="5396" y="2065"/>
                      <a:pt x="5621" y="1962"/>
                      <a:pt x="5829" y="1856"/>
                    </a:cubicBezTo>
                    <a:cubicBezTo>
                      <a:pt x="6605" y="1502"/>
                      <a:pt x="7450" y="1236"/>
                      <a:pt x="8266" y="1145"/>
                    </a:cubicBezTo>
                    <a:cubicBezTo>
                      <a:pt x="8716" y="1086"/>
                      <a:pt x="9160" y="1060"/>
                      <a:pt x="9594" y="1060"/>
                    </a:cubicBezTo>
                    <a:cubicBezTo>
                      <a:pt x="10744" y="1060"/>
                      <a:pt x="11825" y="1247"/>
                      <a:pt x="12781" y="1514"/>
                    </a:cubicBezTo>
                    <a:cubicBezTo>
                      <a:pt x="13922" y="1837"/>
                      <a:pt x="15026" y="2290"/>
                      <a:pt x="16067" y="2864"/>
                    </a:cubicBezTo>
                    <a:cubicBezTo>
                      <a:pt x="16943" y="3333"/>
                      <a:pt x="17570" y="3795"/>
                      <a:pt x="17992" y="4094"/>
                    </a:cubicBezTo>
                    <a:lnTo>
                      <a:pt x="18650" y="4614"/>
                    </a:lnTo>
                    <a:lnTo>
                      <a:pt x="19253" y="3858"/>
                    </a:lnTo>
                    <a:lnTo>
                      <a:pt x="18600" y="3333"/>
                    </a:lnTo>
                    <a:cubicBezTo>
                      <a:pt x="18135" y="2996"/>
                      <a:pt x="17470" y="2498"/>
                      <a:pt x="16551" y="1993"/>
                    </a:cubicBezTo>
                    <a:cubicBezTo>
                      <a:pt x="15445" y="1373"/>
                      <a:pt x="14274" y="880"/>
                      <a:pt x="13058" y="523"/>
                    </a:cubicBezTo>
                    <a:cubicBezTo>
                      <a:pt x="12009" y="220"/>
                      <a:pt x="10803" y="0"/>
                      <a:pt x="9497" y="0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5" name="Google Shape;6635;p78"/>
              <p:cNvSpPr/>
              <p:nvPr/>
            </p:nvSpPr>
            <p:spPr>
              <a:xfrm>
                <a:off x="3368550" y="238100"/>
                <a:ext cx="1089150" cy="1354050"/>
              </a:xfrm>
              <a:custGeom>
                <a:avLst/>
                <a:gdLst/>
                <a:ahLst/>
                <a:cxnLst/>
                <a:rect l="l" t="t" r="r" b="b"/>
                <a:pathLst>
                  <a:path w="43566" h="54162" extrusionOk="0">
                    <a:moveTo>
                      <a:pt x="40538" y="1"/>
                    </a:moveTo>
                    <a:cubicBezTo>
                      <a:pt x="40536" y="1"/>
                      <a:pt x="40535" y="1"/>
                      <a:pt x="40533" y="1"/>
                    </a:cubicBezTo>
                    <a:lnTo>
                      <a:pt x="23581" y="183"/>
                    </a:lnTo>
                    <a:lnTo>
                      <a:pt x="19703" y="224"/>
                    </a:lnTo>
                    <a:lnTo>
                      <a:pt x="2751" y="406"/>
                    </a:lnTo>
                    <a:cubicBezTo>
                      <a:pt x="2416" y="408"/>
                      <a:pt x="2128" y="645"/>
                      <a:pt x="2061" y="973"/>
                    </a:cubicBezTo>
                    <a:cubicBezTo>
                      <a:pt x="1530" y="3469"/>
                      <a:pt x="0" y="13846"/>
                      <a:pt x="8783" y="22600"/>
                    </a:cubicBezTo>
                    <a:cubicBezTo>
                      <a:pt x="18846" y="32630"/>
                      <a:pt x="19789" y="34399"/>
                      <a:pt x="18887" y="42942"/>
                    </a:cubicBezTo>
                    <a:cubicBezTo>
                      <a:pt x="17982" y="51485"/>
                      <a:pt x="13855" y="54161"/>
                      <a:pt x="13855" y="54161"/>
                    </a:cubicBezTo>
                    <a:lnTo>
                      <a:pt x="22106" y="54072"/>
                    </a:lnTo>
                    <a:lnTo>
                      <a:pt x="22326" y="54070"/>
                    </a:lnTo>
                    <a:lnTo>
                      <a:pt x="30577" y="53982"/>
                    </a:lnTo>
                    <a:cubicBezTo>
                      <a:pt x="30577" y="53982"/>
                      <a:pt x="26396" y="51394"/>
                      <a:pt x="25309" y="42870"/>
                    </a:cubicBezTo>
                    <a:cubicBezTo>
                      <a:pt x="24222" y="34348"/>
                      <a:pt x="25127" y="32560"/>
                      <a:pt x="34972" y="22320"/>
                    </a:cubicBezTo>
                    <a:cubicBezTo>
                      <a:pt x="43566" y="13379"/>
                      <a:pt x="41816" y="3039"/>
                      <a:pt x="41232" y="554"/>
                    </a:cubicBezTo>
                    <a:cubicBezTo>
                      <a:pt x="41158" y="228"/>
                      <a:pt x="40869" y="1"/>
                      <a:pt x="40538" y="1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6" name="Google Shape;6636;p78"/>
              <p:cNvSpPr/>
              <p:nvPr/>
            </p:nvSpPr>
            <p:spPr>
              <a:xfrm>
                <a:off x="3588225" y="1559325"/>
                <a:ext cx="673800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26952" h="10605" extrusionOk="0">
                    <a:moveTo>
                      <a:pt x="26784" y="0"/>
                    </a:moveTo>
                    <a:lnTo>
                      <a:pt x="58" y="285"/>
                    </a:lnTo>
                    <a:cubicBezTo>
                      <a:pt x="27" y="285"/>
                      <a:pt x="1" y="311"/>
                      <a:pt x="1" y="343"/>
                    </a:cubicBezTo>
                    <a:lnTo>
                      <a:pt x="111" y="10604"/>
                    </a:lnTo>
                    <a:lnTo>
                      <a:pt x="26951" y="10320"/>
                    </a:lnTo>
                    <a:lnTo>
                      <a:pt x="26841" y="58"/>
                    </a:lnTo>
                    <a:cubicBezTo>
                      <a:pt x="26841" y="27"/>
                      <a:pt x="26815" y="0"/>
                      <a:pt x="26784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7" name="Google Shape;6637;p78"/>
              <p:cNvSpPr/>
              <p:nvPr/>
            </p:nvSpPr>
            <p:spPr>
              <a:xfrm>
                <a:off x="3513850" y="1774875"/>
                <a:ext cx="8253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680" extrusionOk="0">
                    <a:moveTo>
                      <a:pt x="32921" y="0"/>
                    </a:moveTo>
                    <a:lnTo>
                      <a:pt x="58" y="350"/>
                    </a:lnTo>
                    <a:cubicBezTo>
                      <a:pt x="27" y="350"/>
                      <a:pt x="0" y="376"/>
                      <a:pt x="0" y="410"/>
                    </a:cubicBezTo>
                    <a:lnTo>
                      <a:pt x="36" y="3680"/>
                    </a:lnTo>
                    <a:lnTo>
                      <a:pt x="33012" y="3328"/>
                    </a:lnTo>
                    <a:lnTo>
                      <a:pt x="32978" y="58"/>
                    </a:lnTo>
                    <a:cubicBezTo>
                      <a:pt x="32978" y="27"/>
                      <a:pt x="32952" y="0"/>
                      <a:pt x="32921" y="0"/>
                    </a:cubicBezTo>
                    <a:close/>
                  </a:path>
                </a:pathLst>
              </a:custGeom>
              <a:solidFill>
                <a:srgbClr val="E7EC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8" name="Google Shape;6638;p78"/>
              <p:cNvSpPr/>
              <p:nvPr/>
            </p:nvSpPr>
            <p:spPr>
              <a:xfrm>
                <a:off x="3466550" y="322000"/>
                <a:ext cx="893500" cy="458025"/>
              </a:xfrm>
              <a:custGeom>
                <a:avLst/>
                <a:gdLst/>
                <a:ahLst/>
                <a:cxnLst/>
                <a:rect l="l" t="t" r="r" b="b"/>
                <a:pathLst>
                  <a:path w="35740" h="18321" extrusionOk="0">
                    <a:moveTo>
                      <a:pt x="34103" y="1"/>
                    </a:moveTo>
                    <a:cubicBezTo>
                      <a:pt x="34097" y="1"/>
                      <a:pt x="34091" y="1"/>
                      <a:pt x="34085" y="1"/>
                    </a:cubicBezTo>
                    <a:lnTo>
                      <a:pt x="18162" y="171"/>
                    </a:lnTo>
                    <a:lnTo>
                      <a:pt x="17351" y="181"/>
                    </a:lnTo>
                    <a:lnTo>
                      <a:pt x="1428" y="350"/>
                    </a:lnTo>
                    <a:cubicBezTo>
                      <a:pt x="834" y="353"/>
                      <a:pt x="348" y="820"/>
                      <a:pt x="320" y="1413"/>
                    </a:cubicBezTo>
                    <a:cubicBezTo>
                      <a:pt x="315" y="1492"/>
                      <a:pt x="312" y="1578"/>
                      <a:pt x="310" y="1667"/>
                    </a:cubicBezTo>
                    <a:cubicBezTo>
                      <a:pt x="1" y="10807"/>
                      <a:pt x="7459" y="18321"/>
                      <a:pt x="16585" y="18321"/>
                    </a:cubicBezTo>
                    <a:cubicBezTo>
                      <a:pt x="16644" y="18321"/>
                      <a:pt x="16703" y="18321"/>
                      <a:pt x="16762" y="18320"/>
                    </a:cubicBezTo>
                    <a:lnTo>
                      <a:pt x="17545" y="18310"/>
                    </a:lnTo>
                    <a:lnTo>
                      <a:pt x="18354" y="18303"/>
                    </a:lnTo>
                    <a:lnTo>
                      <a:pt x="19136" y="18294"/>
                    </a:lnTo>
                    <a:cubicBezTo>
                      <a:pt x="28343" y="18196"/>
                      <a:pt x="35739" y="10485"/>
                      <a:pt x="35229" y="1294"/>
                    </a:cubicBezTo>
                    <a:cubicBezTo>
                      <a:pt x="35225" y="1203"/>
                      <a:pt x="35220" y="1119"/>
                      <a:pt x="35215" y="1040"/>
                    </a:cubicBezTo>
                    <a:cubicBezTo>
                      <a:pt x="35175" y="455"/>
                      <a:pt x="34689" y="1"/>
                      <a:pt x="34103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39" name="Google Shape;6639;p78"/>
              <p:cNvSpPr/>
              <p:nvPr/>
            </p:nvSpPr>
            <p:spPr>
              <a:xfrm>
                <a:off x="3472850" y="260850"/>
                <a:ext cx="87437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34975" h="2266" extrusionOk="0">
                    <a:moveTo>
                      <a:pt x="34014" y="1"/>
                    </a:moveTo>
                    <a:cubicBezTo>
                      <a:pt x="34011" y="1"/>
                      <a:pt x="34008" y="1"/>
                      <a:pt x="34005" y="1"/>
                    </a:cubicBezTo>
                    <a:lnTo>
                      <a:pt x="953" y="355"/>
                    </a:lnTo>
                    <a:cubicBezTo>
                      <a:pt x="424" y="360"/>
                      <a:pt x="1" y="791"/>
                      <a:pt x="8" y="1320"/>
                    </a:cubicBezTo>
                    <a:cubicBezTo>
                      <a:pt x="13" y="1843"/>
                      <a:pt x="441" y="2265"/>
                      <a:pt x="964" y="2265"/>
                    </a:cubicBezTo>
                    <a:cubicBezTo>
                      <a:pt x="967" y="2265"/>
                      <a:pt x="969" y="2265"/>
                      <a:pt x="972" y="2265"/>
                    </a:cubicBezTo>
                    <a:lnTo>
                      <a:pt x="34022" y="1913"/>
                    </a:lnTo>
                    <a:cubicBezTo>
                      <a:pt x="34551" y="1906"/>
                      <a:pt x="34975" y="1473"/>
                      <a:pt x="34968" y="946"/>
                    </a:cubicBezTo>
                    <a:cubicBezTo>
                      <a:pt x="34963" y="422"/>
                      <a:pt x="34537" y="1"/>
                      <a:pt x="34014" y="1"/>
                    </a:cubicBezTo>
                    <a:close/>
                  </a:path>
                </a:pathLst>
              </a:custGeom>
              <a:solidFill>
                <a:srgbClr val="DBE2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40" name="Google Shape;6640;p78"/>
              <p:cNvSpPr/>
              <p:nvPr/>
            </p:nvSpPr>
            <p:spPr>
              <a:xfrm>
                <a:off x="3746150" y="421050"/>
                <a:ext cx="332625" cy="316350"/>
              </a:xfrm>
              <a:custGeom>
                <a:avLst/>
                <a:gdLst/>
                <a:ahLst/>
                <a:cxnLst/>
                <a:rect l="l" t="t" r="r" b="b"/>
                <a:pathLst>
                  <a:path w="13305" h="12654" extrusionOk="0">
                    <a:moveTo>
                      <a:pt x="6653" y="1"/>
                    </a:moveTo>
                    <a:lnTo>
                      <a:pt x="4597" y="4166"/>
                    </a:lnTo>
                    <a:lnTo>
                      <a:pt x="1" y="4833"/>
                    </a:lnTo>
                    <a:lnTo>
                      <a:pt x="3325" y="8075"/>
                    </a:lnTo>
                    <a:lnTo>
                      <a:pt x="2540" y="12654"/>
                    </a:lnTo>
                    <a:lnTo>
                      <a:pt x="6653" y="10492"/>
                    </a:lnTo>
                    <a:lnTo>
                      <a:pt x="10765" y="12654"/>
                    </a:lnTo>
                    <a:lnTo>
                      <a:pt x="9978" y="8075"/>
                    </a:lnTo>
                    <a:lnTo>
                      <a:pt x="13305" y="4833"/>
                    </a:lnTo>
                    <a:lnTo>
                      <a:pt x="8709" y="4166"/>
                    </a:lnTo>
                    <a:lnTo>
                      <a:pt x="6653" y="1"/>
                    </a:lnTo>
                    <a:close/>
                    <a:moveTo>
                      <a:pt x="2540" y="12654"/>
                    </a:moveTo>
                    <a:lnTo>
                      <a:pt x="2540" y="12654"/>
                    </a:lnTo>
                    <a:lnTo>
                      <a:pt x="2540" y="126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38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/>
              <a:t>传话游戏延展</a:t>
            </a:r>
            <a:r>
              <a:rPr lang="en-US" altLang="zh-CN" dirty="0"/>
              <a:t>-</a:t>
            </a:r>
            <a:r>
              <a:rPr lang="zh-CN" altLang="en-US" dirty="0"/>
              <a:t>动作</a:t>
            </a:r>
            <a:r>
              <a:rPr lang="zh-CN" altLang="en-US" dirty="0" smtClean="0"/>
              <a:t>篇</a:t>
            </a:r>
            <a:r>
              <a:rPr lang="en-US" altLang="zh-CN" dirty="0" smtClean="0"/>
              <a:t> </a:t>
            </a:r>
            <a:endParaRPr lang="zh-CN" altLang="en-US" dirty="0" smtClean="0"/>
          </a:p>
        </p:txBody>
      </p:sp>
      <p:pic>
        <p:nvPicPr>
          <p:cNvPr id="6" name="图片 5" descr="Dvs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7375" y="1280795"/>
            <a:ext cx="3810000" cy="2724150"/>
          </a:xfrm>
          <a:prstGeom prst="rect">
            <a:avLst/>
          </a:prstGeom>
        </p:spPr>
      </p:pic>
      <p:pic>
        <p:nvPicPr>
          <p:cNvPr id="8" name="图片 7" descr="Screen Shot 2023-06-12 at 10.29.10 am"/>
          <p:cNvPicPr>
            <a:picLocks noChangeAspect="1"/>
          </p:cNvPicPr>
          <p:nvPr/>
        </p:nvPicPr>
        <p:blipFill>
          <a:blip r:embed="rId2"/>
          <a:srcRect r="-1243"/>
          <a:stretch>
            <a:fillRect/>
          </a:stretch>
        </p:blipFill>
        <p:spPr>
          <a:xfrm>
            <a:off x="619760" y="1107440"/>
            <a:ext cx="3362325" cy="333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4" name="Google Shape;2264;p55"/>
          <p:cNvCxnSpPr/>
          <p:nvPr/>
        </p:nvCxnSpPr>
        <p:spPr>
          <a:xfrm>
            <a:off x="610589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5" name="Google Shape;2265;p55"/>
          <p:cNvSpPr/>
          <p:nvPr/>
        </p:nvSpPr>
        <p:spPr>
          <a:xfrm rot="294357">
            <a:off x="7055539" y="2529934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6" name="Google Shape;2266;p55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游戏流程</a:t>
            </a:r>
            <a:endParaRPr lang="zh-CN" altLang="en-GB"/>
          </a:p>
        </p:txBody>
      </p:sp>
      <p:sp>
        <p:nvSpPr>
          <p:cNvPr id="2267" name="Google Shape;2267;p55"/>
          <p:cNvSpPr txBox="1"/>
          <p:nvPr/>
        </p:nvSpPr>
        <p:spPr>
          <a:xfrm>
            <a:off x="1160424" y="3174539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1</a:t>
            </a:r>
            <a:endParaRPr lang="en-US" altLang="zh-CN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8" name="Google Shape;2268;p55"/>
          <p:cNvSpPr txBox="1"/>
          <p:nvPr/>
        </p:nvSpPr>
        <p:spPr>
          <a:xfrm>
            <a:off x="907824" y="3518300"/>
            <a:ext cx="1753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第一位同学看到卡片上的内容</a:t>
            </a:r>
            <a:endParaRPr lang="zh-CN" alt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9" name="Google Shape;2269;p55"/>
          <p:cNvSpPr txBox="1"/>
          <p:nvPr/>
        </p:nvSpPr>
        <p:spPr>
          <a:xfrm>
            <a:off x="2578625" y="1228102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2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0" name="Google Shape;2270;p55"/>
          <p:cNvSpPr txBox="1"/>
          <p:nvPr/>
        </p:nvSpPr>
        <p:spPr>
          <a:xfrm>
            <a:off x="2326660" y="1569650"/>
            <a:ext cx="1753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4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肢体动作</a:t>
            </a:r>
            <a:endParaRPr lang="zh-CN" altLang="en-GB" sz="24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1" name="Google Shape;2271;p55"/>
          <p:cNvSpPr txBox="1"/>
          <p:nvPr/>
        </p:nvSpPr>
        <p:spPr>
          <a:xfrm>
            <a:off x="5350976" y="1228102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4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2" name="Google Shape;2272;p55"/>
          <p:cNvSpPr txBox="1"/>
          <p:nvPr/>
        </p:nvSpPr>
        <p:spPr>
          <a:xfrm>
            <a:off x="5098376" y="1569650"/>
            <a:ext cx="1753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4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肢体动作</a:t>
            </a:r>
            <a:endParaRPr lang="zh-CN" altLang="en-GB" sz="24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CN" altLang="en-GB" sz="24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3" name="Google Shape;2273;p55"/>
          <p:cNvSpPr txBox="1"/>
          <p:nvPr/>
        </p:nvSpPr>
        <p:spPr>
          <a:xfrm>
            <a:off x="4004926" y="3174551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3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4" name="Google Shape;2274;p55"/>
          <p:cNvSpPr txBox="1"/>
          <p:nvPr/>
        </p:nvSpPr>
        <p:spPr>
          <a:xfrm>
            <a:off x="3752961" y="3407812"/>
            <a:ext cx="1753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4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肢体动作</a:t>
            </a:r>
            <a:endParaRPr lang="zh-CN" altLang="en-GB" sz="2400" b="1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75" name="Google Shape;2275;p55"/>
          <p:cNvCxnSpPr/>
          <p:nvPr/>
        </p:nvCxnSpPr>
        <p:spPr>
          <a:xfrm rot="10800000" flipH="1">
            <a:off x="1966724" y="262617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6" name="Google Shape;2276;p55"/>
          <p:cNvCxnSpPr/>
          <p:nvPr/>
        </p:nvCxnSpPr>
        <p:spPr>
          <a:xfrm>
            <a:off x="337554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7" name="Google Shape;2277;p55"/>
          <p:cNvCxnSpPr/>
          <p:nvPr/>
        </p:nvCxnSpPr>
        <p:spPr>
          <a:xfrm rot="10800000" flipH="1">
            <a:off x="4728424" y="262912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8" name="Google Shape;2278;p55"/>
          <p:cNvSpPr/>
          <p:nvPr/>
        </p:nvSpPr>
        <p:spPr>
          <a:xfrm rot="294357">
            <a:off x="2898889" y="2263759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9" name="Google Shape;2279;p55"/>
          <p:cNvSpPr/>
          <p:nvPr/>
        </p:nvSpPr>
        <p:spPr>
          <a:xfrm rot="294357">
            <a:off x="4325189" y="2529934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0" name="Google Shape;2280;p55"/>
          <p:cNvSpPr/>
          <p:nvPr/>
        </p:nvSpPr>
        <p:spPr>
          <a:xfrm rot="294357">
            <a:off x="5671240" y="2263759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1" name="Google Shape;2281;p55"/>
          <p:cNvSpPr/>
          <p:nvPr/>
        </p:nvSpPr>
        <p:spPr>
          <a:xfrm rot="294357">
            <a:off x="1480688" y="2529934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2" name="Google Shape;2282;p55"/>
          <p:cNvSpPr txBox="1"/>
          <p:nvPr/>
        </p:nvSpPr>
        <p:spPr>
          <a:xfrm>
            <a:off x="6735276" y="3169839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5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3" name="Google Shape;2283;p55"/>
          <p:cNvSpPr txBox="1"/>
          <p:nvPr/>
        </p:nvSpPr>
        <p:spPr>
          <a:xfrm>
            <a:off x="6482715" y="3513455"/>
            <a:ext cx="1822450" cy="54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猜意思，写到黑板上</a:t>
            </a:r>
            <a:endParaRPr lang="zh-CN" alt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图片 0" descr="istockphoto-1175798458-612x6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5575" y="0"/>
            <a:ext cx="1131570" cy="1131570"/>
          </a:xfrm>
          <a:prstGeom prst="rect">
            <a:avLst/>
          </a:prstGeom>
        </p:spPr>
      </p:pic>
      <p:pic>
        <p:nvPicPr>
          <p:cNvPr id="2" name="图片 1" descr="istockphoto-960695820-612x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0" y="3917950"/>
            <a:ext cx="1241425" cy="1241425"/>
          </a:xfrm>
          <a:prstGeom prst="rect">
            <a:avLst/>
          </a:prstGeom>
        </p:spPr>
      </p:pic>
      <p:pic>
        <p:nvPicPr>
          <p:cNvPr id="3" name="图片 2" descr="images (1)"/>
          <p:cNvPicPr>
            <a:picLocks noChangeAspect="1"/>
          </p:cNvPicPr>
          <p:nvPr/>
        </p:nvPicPr>
        <p:blipFill>
          <a:blip r:embed="rId3"/>
          <a:srcRect l="-770" t="4018" r="2353" b="8097"/>
          <a:stretch>
            <a:fillRect/>
          </a:stretch>
        </p:blipFill>
        <p:spPr>
          <a:xfrm>
            <a:off x="5415915" y="0"/>
            <a:ext cx="1183640" cy="113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2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0" grpId="0"/>
      <p:bldP spid="2274" grpId="0"/>
      <p:bldP spid="22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7548"/>
          <a:stretch>
            <a:fillRect/>
          </a:stretch>
        </p:blipFill>
        <p:spPr>
          <a:xfrm>
            <a:off x="487045" y="200660"/>
            <a:ext cx="4304665" cy="2381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040" y="2487930"/>
            <a:ext cx="1899285" cy="1998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3419525" y="656947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ym typeface="+mn-ea"/>
              </a:rPr>
              <a:t>游戏规则</a:t>
            </a:r>
            <a:endParaRPr lang="zh-CN" altLang="en-GB"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ym typeface="+mn-ea"/>
              </a:rPr>
              <a:t>Rules for Telephone Game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</a:t>
            </a:r>
            <a:r>
              <a:rPr lang="en-US" altLang="en-GB"/>
              <a:t>3</a:t>
            </a:r>
            <a:endParaRPr lang="en-US" alt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51"/>
          <p:cNvSpPr/>
          <p:nvPr/>
        </p:nvSpPr>
        <p:spPr>
          <a:xfrm rot="294173">
            <a:off x="4023055" y="2056875"/>
            <a:ext cx="1097890" cy="103548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9" name="Google Shape;2119;p51"/>
          <p:cNvSpPr/>
          <p:nvPr/>
        </p:nvSpPr>
        <p:spPr>
          <a:xfrm rot="294173">
            <a:off x="6388480" y="2056875"/>
            <a:ext cx="1097890" cy="103548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0" name="Google Shape;2120;p51"/>
          <p:cNvSpPr/>
          <p:nvPr/>
        </p:nvSpPr>
        <p:spPr>
          <a:xfrm rot="294173">
            <a:off x="1657630" y="2056875"/>
            <a:ext cx="1097890" cy="103548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1" name="Google Shape;2121;p51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游戏规则</a:t>
            </a:r>
            <a:endParaRPr lang="zh-CN" altLang="en-GB"/>
          </a:p>
        </p:txBody>
      </p:sp>
      <p:sp>
        <p:nvSpPr>
          <p:cNvPr id="2123" name="Google Shape;2123;p51"/>
          <p:cNvSpPr txBox="1"/>
          <p:nvPr/>
        </p:nvSpPr>
        <p:spPr>
          <a:xfrm>
            <a:off x="5758180" y="3134360"/>
            <a:ext cx="3079115" cy="3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信息不能让其</a:t>
            </a:r>
            <a:r>
              <a:rPr lang="zh-CN" alt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他同学</a:t>
            </a: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听到</a:t>
            </a:r>
            <a:endParaRPr lang="en-GB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4" name="Google Shape;2124;p51"/>
          <p:cNvSpPr txBox="1"/>
          <p:nvPr/>
        </p:nvSpPr>
        <p:spPr>
          <a:xfrm>
            <a:off x="995300" y="3673950"/>
            <a:ext cx="20733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Only one player – the first – should know what the word or phrase is.</a:t>
            </a:r>
            <a:endParaRPr 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5" name="Google Shape;2125;p51"/>
          <p:cNvSpPr txBox="1"/>
          <p:nvPr/>
        </p:nvSpPr>
        <p:spPr>
          <a:xfrm>
            <a:off x="3385800" y="3134625"/>
            <a:ext cx="2372400" cy="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信息只说一遍</a:t>
            </a:r>
            <a:endParaRPr lang="zh-CN" altLang="en-GB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6" name="Google Shape;2126;p51"/>
          <p:cNvSpPr txBox="1"/>
          <p:nvPr/>
        </p:nvSpPr>
        <p:spPr>
          <a:xfrm>
            <a:off x="3535350" y="3534250"/>
            <a:ext cx="20733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word or phrase can only be whispered once</a:t>
            </a:r>
            <a:endParaRPr 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7" name="Google Shape;2127;p51"/>
          <p:cNvSpPr txBox="1"/>
          <p:nvPr/>
        </p:nvSpPr>
        <p:spPr>
          <a:xfrm>
            <a:off x="528320" y="3138170"/>
            <a:ext cx="3006725" cy="31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只有第一位同学知道信息</a:t>
            </a:r>
            <a:endParaRPr lang="zh-CN" altLang="en-GB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8" name="Google Shape;2128;p51"/>
          <p:cNvSpPr txBox="1"/>
          <p:nvPr/>
        </p:nvSpPr>
        <p:spPr>
          <a:xfrm>
            <a:off x="6128105" y="3673950"/>
            <a:ext cx="2073300" cy="7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 one else can hear the content</a:t>
            </a:r>
            <a:endParaRPr lang="en-US" alt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图片 2" descr="looks_one_FILL0_wght400_GRAD0_opsz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7205" y="2311400"/>
            <a:ext cx="609600" cy="609600"/>
          </a:xfrm>
          <a:prstGeom prst="rect">
            <a:avLst/>
          </a:prstGeom>
        </p:spPr>
      </p:pic>
      <p:pic>
        <p:nvPicPr>
          <p:cNvPr id="4" name="图片 3" descr="hearing_disabled_FILL0_wght400_GRAD0_opsz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85" y="2311400"/>
            <a:ext cx="609600" cy="609600"/>
          </a:xfrm>
          <a:prstGeom prst="rect">
            <a:avLst/>
          </a:prstGeom>
        </p:spPr>
      </p:pic>
      <p:pic>
        <p:nvPicPr>
          <p:cNvPr id="5" name="图片 4" descr="done_FILL0_wght400_GRAD0_opsz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25" y="2311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7" grpId="0"/>
      <p:bldP spid="2124" grpId="0"/>
      <p:bldP spid="2125" grpId="0"/>
      <p:bldP spid="2126" grpId="0"/>
      <p:bldP spid="2123" grpId="0"/>
      <p:bldP spid="21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3419525" y="656947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ym typeface="+mn-ea"/>
              </a:rPr>
              <a:t>游戏目标</a:t>
            </a:r>
            <a:endParaRPr lang="zh-CN" altLang="en-GB"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>
                <a:sym typeface="+mn-ea"/>
              </a:rPr>
              <a:t>The Object of the Telephone Game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</a:t>
            </a:r>
            <a:r>
              <a:rPr lang="en-US" altLang="en-GB"/>
              <a:t>4</a:t>
            </a:r>
            <a:endParaRPr lang="en-US" alt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p56"/>
          <p:cNvSpPr txBox="1">
            <a:spLocks noGrp="1"/>
          </p:cNvSpPr>
          <p:nvPr>
            <p:ph type="title"/>
          </p:nvPr>
        </p:nvSpPr>
        <p:spPr>
          <a:xfrm>
            <a:off x="571500" y="393540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语言综合技能提升</a:t>
            </a:r>
            <a:endParaRPr lang="zh-CN" altLang="en-GB"/>
          </a:p>
        </p:txBody>
      </p:sp>
      <p:sp>
        <p:nvSpPr>
          <p:cNvPr id="2289" name="Google Shape;2289;p56"/>
          <p:cNvSpPr/>
          <p:nvPr/>
        </p:nvSpPr>
        <p:spPr>
          <a:xfrm rot="294106">
            <a:off x="2044646" y="3081111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0" name="Google Shape;2290;p56"/>
          <p:cNvSpPr/>
          <p:nvPr/>
        </p:nvSpPr>
        <p:spPr>
          <a:xfrm rot="294106">
            <a:off x="5748774" y="1747149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1" name="Google Shape;2291;p56"/>
          <p:cNvSpPr/>
          <p:nvPr/>
        </p:nvSpPr>
        <p:spPr>
          <a:xfrm rot="294106">
            <a:off x="5748774" y="3081111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2" name="Google Shape;2292;p56"/>
          <p:cNvSpPr/>
          <p:nvPr/>
        </p:nvSpPr>
        <p:spPr>
          <a:xfrm rot="294106">
            <a:off x="2044646" y="1747149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3" name="Google Shape;2293;p56"/>
          <p:cNvSpPr/>
          <p:nvPr/>
        </p:nvSpPr>
        <p:spPr>
          <a:xfrm rot="293997">
            <a:off x="3500697" y="1949243"/>
            <a:ext cx="2037197" cy="1921307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94" name="Google Shape;2294;p56"/>
          <p:cNvSpPr txBox="1"/>
          <p:nvPr/>
        </p:nvSpPr>
        <p:spPr>
          <a:xfrm>
            <a:off x="4013101" y="2530161"/>
            <a:ext cx="1136100" cy="7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综合技能</a:t>
            </a:r>
            <a:endParaRPr lang="zh-CN" altLang="en-GB" sz="2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2" name="Google Shape;2312;p56"/>
          <p:cNvSpPr/>
          <p:nvPr/>
        </p:nvSpPr>
        <p:spPr>
          <a:xfrm rot="3960000">
            <a:off x="3158575" y="2247575"/>
            <a:ext cx="795075" cy="647850"/>
          </a:xfrm>
          <a:custGeom>
            <a:avLst/>
            <a:gdLst/>
            <a:ahLst/>
            <a:cxnLst/>
            <a:rect l="l" t="t" r="r" b="b"/>
            <a:pathLst>
              <a:path w="31803" h="25914" extrusionOk="0">
                <a:moveTo>
                  <a:pt x="31803" y="0"/>
                </a:moveTo>
                <a:cubicBezTo>
                  <a:pt x="29513" y="851"/>
                  <a:pt x="21333" y="1506"/>
                  <a:pt x="18061" y="5105"/>
                </a:cubicBezTo>
                <a:cubicBezTo>
                  <a:pt x="14789" y="8704"/>
                  <a:pt x="15182" y="18127"/>
                  <a:pt x="12172" y="21595"/>
                </a:cubicBezTo>
                <a:cubicBezTo>
                  <a:pt x="9162" y="25063"/>
                  <a:pt x="2029" y="25194"/>
                  <a:pt x="0" y="25914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8" name="圆角矩形 0"/>
          <p:cNvSpPr/>
          <p:nvPr/>
        </p:nvSpPr>
        <p:spPr>
          <a:xfrm>
            <a:off x="2411730" y="2139950"/>
            <a:ext cx="50419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听</a:t>
            </a:r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6122035" y="2143760"/>
            <a:ext cx="50419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说</a:t>
            </a:r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411730" y="3522345"/>
            <a:ext cx="50419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读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092190" y="3430270"/>
            <a:ext cx="50419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写</a:t>
            </a:r>
            <a:endParaRPr lang="zh-CN" altLang="en-US"/>
          </a:p>
        </p:txBody>
      </p:sp>
      <p:sp>
        <p:nvSpPr>
          <p:cNvPr id="5" name="Google Shape;2312;p56"/>
          <p:cNvSpPr/>
          <p:nvPr/>
        </p:nvSpPr>
        <p:spPr>
          <a:xfrm rot="11700000">
            <a:off x="5123900" y="2399975"/>
            <a:ext cx="795075" cy="647850"/>
          </a:xfrm>
          <a:custGeom>
            <a:avLst/>
            <a:gdLst/>
            <a:ahLst/>
            <a:cxnLst/>
            <a:rect l="l" t="t" r="r" b="b"/>
            <a:pathLst>
              <a:path w="31803" h="25914" extrusionOk="0">
                <a:moveTo>
                  <a:pt x="31803" y="0"/>
                </a:moveTo>
                <a:cubicBezTo>
                  <a:pt x="29513" y="851"/>
                  <a:pt x="21333" y="1506"/>
                  <a:pt x="18061" y="5105"/>
                </a:cubicBezTo>
                <a:cubicBezTo>
                  <a:pt x="14789" y="8704"/>
                  <a:pt x="15182" y="18127"/>
                  <a:pt x="12172" y="21595"/>
                </a:cubicBezTo>
                <a:cubicBezTo>
                  <a:pt x="9162" y="25063"/>
                  <a:pt x="2029" y="25194"/>
                  <a:pt x="0" y="25914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6" name="Google Shape;2312;p56"/>
          <p:cNvSpPr/>
          <p:nvPr/>
        </p:nvSpPr>
        <p:spPr>
          <a:xfrm rot="1140000">
            <a:off x="3158575" y="3414070"/>
            <a:ext cx="795075" cy="647850"/>
          </a:xfrm>
          <a:custGeom>
            <a:avLst/>
            <a:gdLst/>
            <a:ahLst/>
            <a:cxnLst/>
            <a:rect l="l" t="t" r="r" b="b"/>
            <a:pathLst>
              <a:path w="31803" h="25914" extrusionOk="0">
                <a:moveTo>
                  <a:pt x="31803" y="0"/>
                </a:moveTo>
                <a:cubicBezTo>
                  <a:pt x="29513" y="851"/>
                  <a:pt x="21333" y="1506"/>
                  <a:pt x="18061" y="5105"/>
                </a:cubicBezTo>
                <a:cubicBezTo>
                  <a:pt x="14789" y="8704"/>
                  <a:pt x="15182" y="18127"/>
                  <a:pt x="12172" y="21595"/>
                </a:cubicBezTo>
                <a:cubicBezTo>
                  <a:pt x="9162" y="25063"/>
                  <a:pt x="2029" y="25194"/>
                  <a:pt x="0" y="25914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7" name="Google Shape;2312;p56"/>
          <p:cNvSpPr/>
          <p:nvPr/>
        </p:nvSpPr>
        <p:spPr>
          <a:xfrm rot="13440000">
            <a:off x="5023570" y="3203250"/>
            <a:ext cx="795075" cy="647850"/>
          </a:xfrm>
          <a:custGeom>
            <a:avLst/>
            <a:gdLst/>
            <a:ahLst/>
            <a:cxnLst/>
            <a:rect l="l" t="t" r="r" b="b"/>
            <a:pathLst>
              <a:path w="31803" h="25914" extrusionOk="0">
                <a:moveTo>
                  <a:pt x="31803" y="0"/>
                </a:moveTo>
                <a:cubicBezTo>
                  <a:pt x="29513" y="851"/>
                  <a:pt x="21333" y="1506"/>
                  <a:pt x="18061" y="5105"/>
                </a:cubicBezTo>
                <a:cubicBezTo>
                  <a:pt x="14789" y="8704"/>
                  <a:pt x="15182" y="18127"/>
                  <a:pt x="12172" y="21595"/>
                </a:cubicBezTo>
                <a:cubicBezTo>
                  <a:pt x="9162" y="25063"/>
                  <a:pt x="2029" y="25194"/>
                  <a:pt x="0" y="25914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sp>
      <p:pic>
        <p:nvPicPr>
          <p:cNvPr id="1032" name="Picture 8" descr="Premium Vector | Cute little girl whisper secret to frien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05" y="1402443"/>
            <a:ext cx="1593960" cy="13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Cartoon Of People Talking, Download Free Cartoon Of People Talking png  images, Free ClipArts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78" y="1516799"/>
            <a:ext cx="1791398" cy="15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ndarin Chinese lunch and dinner flashcards big size 中文食物大词卡| T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9" y="3298344"/>
            <a:ext cx="1595295" cy="98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39,198 中国话图片、库存照片和矢量图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>
            <a:fillRect/>
          </a:stretch>
        </p:blipFill>
        <p:spPr bwMode="auto">
          <a:xfrm>
            <a:off x="7043420" y="3256280"/>
            <a:ext cx="1714500" cy="116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4" grpId="0"/>
      <p:bldP spid="8" grpId="0" animBg="1"/>
      <p:bldP spid="2" grpId="0" animBg="1"/>
      <p:bldP spid="3" grpId="0" animBg="1"/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62"/>
          <p:cNvSpPr/>
          <p:nvPr/>
        </p:nvSpPr>
        <p:spPr>
          <a:xfrm rot="10020000">
            <a:off x="1804035" y="2533650"/>
            <a:ext cx="1964690" cy="381635"/>
          </a:xfrm>
          <a:custGeom>
            <a:avLst/>
            <a:gdLst/>
            <a:ahLst/>
            <a:cxnLst/>
            <a:rect l="l" t="t" r="r" b="b"/>
            <a:pathLst>
              <a:path w="99729" h="20583" extrusionOk="0">
                <a:moveTo>
                  <a:pt x="0" y="15539"/>
                </a:moveTo>
                <a:cubicBezTo>
                  <a:pt x="7282" y="16305"/>
                  <a:pt x="32173" y="22236"/>
                  <a:pt x="43690" y="20135"/>
                </a:cubicBezTo>
                <a:cubicBezTo>
                  <a:pt x="55207" y="18034"/>
                  <a:pt x="61989" y="6153"/>
                  <a:pt x="69104" y="2933"/>
                </a:cubicBezTo>
                <a:cubicBezTo>
                  <a:pt x="76219" y="-287"/>
                  <a:pt x="81276" y="-631"/>
                  <a:pt x="86380" y="816"/>
                </a:cubicBezTo>
                <a:cubicBezTo>
                  <a:pt x="91484" y="2263"/>
                  <a:pt x="97504" y="9814"/>
                  <a:pt x="99729" y="11613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2449" name="Google Shape;2449;p62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理解运用词汇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2458" name="Google Shape;2458;p62"/>
          <p:cNvSpPr/>
          <p:nvPr/>
        </p:nvSpPr>
        <p:spPr>
          <a:xfrm rot="425537">
            <a:off x="3196016" y="1470803"/>
            <a:ext cx="2751857" cy="259543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9" name="Google Shape;2459;p62"/>
          <p:cNvSpPr txBox="1"/>
          <p:nvPr/>
        </p:nvSpPr>
        <p:spPr>
          <a:xfrm>
            <a:off x="3772000" y="2522630"/>
            <a:ext cx="1599900" cy="9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理解</a:t>
            </a:r>
            <a:r>
              <a:rPr lang="zh-CN" altLang="en-US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意思</a:t>
            </a:r>
            <a:endParaRPr lang="zh-CN" altLang="en-US"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0120" y="1691640"/>
            <a:ext cx="2143125" cy="206692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658870" y="1905000"/>
            <a:ext cx="83312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购物</a:t>
            </a:r>
            <a:endParaRPr lang="zh-CN" altLang="en-US" sz="2000" b="1"/>
          </a:p>
        </p:txBody>
      </p:sp>
      <p:sp>
        <p:nvSpPr>
          <p:cNvPr id="14" name="Google Shape;2448;p62"/>
          <p:cNvSpPr/>
          <p:nvPr/>
        </p:nvSpPr>
        <p:spPr>
          <a:xfrm rot="1440000">
            <a:off x="5476240" y="3249930"/>
            <a:ext cx="2013585" cy="411480"/>
          </a:xfrm>
          <a:custGeom>
            <a:avLst/>
            <a:gdLst/>
            <a:ahLst/>
            <a:cxnLst/>
            <a:rect l="l" t="t" r="r" b="b"/>
            <a:pathLst>
              <a:path w="99729" h="20583" extrusionOk="0">
                <a:moveTo>
                  <a:pt x="0" y="15539"/>
                </a:moveTo>
                <a:cubicBezTo>
                  <a:pt x="7282" y="16305"/>
                  <a:pt x="32173" y="22236"/>
                  <a:pt x="43690" y="20135"/>
                </a:cubicBezTo>
                <a:cubicBezTo>
                  <a:pt x="55207" y="18034"/>
                  <a:pt x="61989" y="6153"/>
                  <a:pt x="69104" y="2933"/>
                </a:cubicBezTo>
                <a:cubicBezTo>
                  <a:pt x="76219" y="-287"/>
                  <a:pt x="81276" y="-631"/>
                  <a:pt x="86380" y="816"/>
                </a:cubicBezTo>
                <a:cubicBezTo>
                  <a:pt x="91484" y="2263"/>
                  <a:pt x="97504" y="9814"/>
                  <a:pt x="99729" y="11613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sp>
      <p:pic>
        <p:nvPicPr>
          <p:cNvPr id="5" name="图片 4" descr="6061686914887_.pic_h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0000">
            <a:off x="138430" y="1807210"/>
            <a:ext cx="1668145" cy="2224405"/>
          </a:xfrm>
          <a:prstGeom prst="rect">
            <a:avLst/>
          </a:prstGeom>
        </p:spPr>
      </p:pic>
      <p:pic>
        <p:nvPicPr>
          <p:cNvPr id="6" name="图片 5" descr="6101686915221_.pic_h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775" y="2227580"/>
            <a:ext cx="1566545" cy="291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43"/>
          <p:cNvSpPr txBox="1">
            <a:spLocks noGrp="1"/>
          </p:cNvSpPr>
          <p:nvPr>
            <p:ph type="title"/>
          </p:nvPr>
        </p:nvSpPr>
        <p:spPr>
          <a:xfrm>
            <a:off x="1253425" y="1512850"/>
            <a:ext cx="42498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娱乐性：开心和放松</a:t>
            </a:r>
            <a:endParaRPr lang="zh-CN" altLang="en-GB"/>
          </a:p>
        </p:txBody>
      </p:sp>
      <p:sp>
        <p:nvSpPr>
          <p:cNvPr id="1852" name="Google Shape;1852;p43"/>
          <p:cNvSpPr txBox="1">
            <a:spLocks noGrp="1"/>
          </p:cNvSpPr>
          <p:nvPr>
            <p:ph type="subTitle" idx="1"/>
          </p:nvPr>
        </p:nvSpPr>
        <p:spPr>
          <a:xfrm>
            <a:off x="231250" y="248442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fun for the players, generates laughs, and helps a group </a:t>
            </a:r>
            <a:r>
              <a:rPr lang="en-US" dirty="0" smtClean="0"/>
              <a:t>relax</a:t>
            </a:r>
            <a:endParaRPr lang="en-GB" dirty="0"/>
          </a:p>
        </p:txBody>
      </p:sp>
      <p:pic>
        <p:nvPicPr>
          <p:cNvPr id="1853" name="Google Shape;1853;p43"/>
          <p:cNvPicPr preferRelativeResize="0"/>
          <p:nvPr/>
        </p:nvPicPr>
        <p:blipFill rotWithShape="1">
          <a:blip r:embed="rId1"/>
          <a:srcRect l="-6923" t="-41631" r="-2104" b="6332"/>
          <a:stretch>
            <a:fillRect/>
          </a:stretch>
        </p:blipFill>
        <p:spPr>
          <a:xfrm rot="5400000">
            <a:off x="5479200" y="-696901"/>
            <a:ext cx="6585600" cy="6537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" grpId="0"/>
      <p:bldP spid="185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4" name="Google Shape;2264;p55"/>
          <p:cNvCxnSpPr/>
          <p:nvPr/>
        </p:nvCxnSpPr>
        <p:spPr>
          <a:xfrm>
            <a:off x="610589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5" name="Google Shape;2265;p55"/>
          <p:cNvSpPr/>
          <p:nvPr/>
        </p:nvSpPr>
        <p:spPr>
          <a:xfrm rot="294357">
            <a:off x="7050405" y="2536190"/>
            <a:ext cx="766445" cy="69278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6" name="Google Shape;2266;p55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从“马路”到“购物”？ </a:t>
            </a:r>
            <a:endParaRPr lang="zh-CN" altLang="en-GB"/>
          </a:p>
        </p:txBody>
      </p:sp>
      <p:cxnSp>
        <p:nvCxnSpPr>
          <p:cNvPr id="2275" name="Google Shape;2275;p55"/>
          <p:cNvCxnSpPr/>
          <p:nvPr/>
        </p:nvCxnSpPr>
        <p:spPr>
          <a:xfrm rot="10800000" flipH="1">
            <a:off x="1966724" y="262617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6" name="Google Shape;2276;p55"/>
          <p:cNvCxnSpPr/>
          <p:nvPr/>
        </p:nvCxnSpPr>
        <p:spPr>
          <a:xfrm>
            <a:off x="337554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7" name="Google Shape;2277;p55"/>
          <p:cNvCxnSpPr/>
          <p:nvPr/>
        </p:nvCxnSpPr>
        <p:spPr>
          <a:xfrm rot="10800000" flipH="1">
            <a:off x="4728424" y="262912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8" name="Google Shape;2278;p55"/>
          <p:cNvSpPr/>
          <p:nvPr/>
        </p:nvSpPr>
        <p:spPr>
          <a:xfrm rot="294357">
            <a:off x="2850515" y="2214245"/>
            <a:ext cx="819785" cy="715010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9" name="Google Shape;2279;p55"/>
          <p:cNvSpPr/>
          <p:nvPr/>
        </p:nvSpPr>
        <p:spPr>
          <a:xfrm rot="294357">
            <a:off x="4272280" y="2444750"/>
            <a:ext cx="791210" cy="717550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0" name="Google Shape;2280;p55"/>
          <p:cNvSpPr/>
          <p:nvPr/>
        </p:nvSpPr>
        <p:spPr>
          <a:xfrm rot="294357">
            <a:off x="5664835" y="2270125"/>
            <a:ext cx="760730" cy="7207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1" name="Google Shape;2281;p55"/>
          <p:cNvSpPr/>
          <p:nvPr/>
        </p:nvSpPr>
        <p:spPr>
          <a:xfrm rot="294357">
            <a:off x="1323340" y="2508885"/>
            <a:ext cx="760095" cy="720090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0925" y="282575"/>
            <a:ext cx="981710" cy="922655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2875280" y="1676400"/>
            <a:ext cx="1250315" cy="47879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。。。。。。</a:t>
            </a:r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 rot="10800000">
            <a:off x="3590925" y="3169920"/>
            <a:ext cx="1501775" cy="44640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。。。。。。。</a:t>
            </a:r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5647690" y="1683385"/>
            <a:ext cx="1250315" cy="47879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。。。。。。</a:t>
            </a:r>
            <a:endParaRPr lang="zh-CN" altLang="en-US"/>
          </a:p>
        </p:txBody>
      </p:sp>
      <p:sp>
        <p:nvSpPr>
          <p:cNvPr id="7" name="Google Shape;2267;p55"/>
          <p:cNvSpPr txBox="1"/>
          <p:nvPr/>
        </p:nvSpPr>
        <p:spPr>
          <a:xfrm>
            <a:off x="1161059" y="1860724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CN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2267;p55"/>
          <p:cNvSpPr txBox="1"/>
          <p:nvPr/>
        </p:nvSpPr>
        <p:spPr>
          <a:xfrm>
            <a:off x="6804939" y="1848024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CN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流程图: 资料带 8"/>
          <p:cNvSpPr/>
          <p:nvPr/>
        </p:nvSpPr>
        <p:spPr>
          <a:xfrm>
            <a:off x="1037590" y="3194685"/>
            <a:ext cx="1493520" cy="642620"/>
          </a:xfrm>
          <a:prstGeom prst="flowChartPunchedTap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马路</a:t>
            </a:r>
            <a:endParaRPr lang="zh-CN" altLang="en-US" sz="2400" b="1"/>
          </a:p>
        </p:txBody>
      </p:sp>
      <p:sp>
        <p:nvSpPr>
          <p:cNvPr id="10" name="流程图: 资料带 9"/>
          <p:cNvSpPr/>
          <p:nvPr/>
        </p:nvSpPr>
        <p:spPr>
          <a:xfrm>
            <a:off x="6612890" y="3186430"/>
            <a:ext cx="1493520" cy="642620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 b="1"/>
              <a:t>购物</a:t>
            </a:r>
            <a:endParaRPr lang="zh-CN" altLang="en-US" sz="2400" b="1"/>
          </a:p>
        </p:txBody>
      </p:sp>
      <p:sp>
        <p:nvSpPr>
          <p:cNvPr id="11" name="流程图: 资料带 10"/>
          <p:cNvSpPr/>
          <p:nvPr/>
        </p:nvSpPr>
        <p:spPr>
          <a:xfrm>
            <a:off x="1107440" y="1717675"/>
            <a:ext cx="1301750" cy="650875"/>
          </a:xfrm>
          <a:prstGeom prst="flowChartPunchedTap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400"/>
              <a:t>粉红</a:t>
            </a:r>
            <a:endParaRPr lang="zh-CN" altLang="en-US" sz="2400"/>
          </a:p>
        </p:txBody>
      </p:sp>
      <p:sp>
        <p:nvSpPr>
          <p:cNvPr id="12" name="流程图: 资料带 11"/>
          <p:cNvSpPr/>
          <p:nvPr/>
        </p:nvSpPr>
        <p:spPr>
          <a:xfrm>
            <a:off x="7190105" y="1634490"/>
            <a:ext cx="1301750" cy="650875"/>
          </a:xfrm>
          <a:prstGeom prst="flowChartPunchedTap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口红</a:t>
            </a:r>
            <a:endParaRPr lang="zh-CN" altLang="en-US" sz="2400">
              <a:gradFill>
                <a:gsLst>
                  <a:gs pos="0">
                    <a:schemeClr val="accent5">
                      <a:lumMod val="50000"/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58265" y="272923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1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7825" y="2403475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2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1015" y="262890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3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72455" y="247777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4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66915" y="272923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5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6" grpId="0"/>
      <p:bldP spid="7" grpId="0"/>
      <p:bldP spid="4" grpId="0" animBg="1"/>
      <p:bldP spid="5" grpId="0" animBg="1"/>
      <p:bldP spid="6" grpId="0" animBg="1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2"/>
          <p:cNvSpPr/>
          <p:nvPr/>
        </p:nvSpPr>
        <p:spPr>
          <a:xfrm rot="294302">
            <a:off x="722056" y="3433041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7" name="Google Shape;2147;p52"/>
          <p:cNvSpPr/>
          <p:nvPr/>
        </p:nvSpPr>
        <p:spPr>
          <a:xfrm rot="294302">
            <a:off x="722056" y="2561476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8" name="Google Shape;2148;p52"/>
          <p:cNvSpPr/>
          <p:nvPr/>
        </p:nvSpPr>
        <p:spPr>
          <a:xfrm rot="294302">
            <a:off x="722056" y="1704540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9" name="Google Shape;2149;p52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665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记忆力训练</a:t>
            </a:r>
            <a:br>
              <a:rPr lang="zh-CN" altLang="en-GB"/>
            </a:br>
            <a:endParaRPr lang="zh-CN" altLang="en-GB"/>
          </a:p>
        </p:txBody>
      </p:sp>
      <p:sp>
        <p:nvSpPr>
          <p:cNvPr id="2163" name="Google Shape;2163;p52"/>
          <p:cNvSpPr/>
          <p:nvPr/>
        </p:nvSpPr>
        <p:spPr>
          <a:xfrm>
            <a:off x="1769875" y="18897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字</a:t>
            </a:r>
            <a:endParaRPr lang="zh-CN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7" name="Google Shape;2167;p52"/>
          <p:cNvSpPr/>
          <p:nvPr/>
        </p:nvSpPr>
        <p:spPr>
          <a:xfrm>
            <a:off x="1769875" y="27782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词</a:t>
            </a:r>
            <a:endParaRPr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8" name="Google Shape;2168;p52"/>
          <p:cNvSpPr/>
          <p:nvPr/>
        </p:nvSpPr>
        <p:spPr>
          <a:xfrm>
            <a:off x="2186350" y="27782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组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3" name="Google Shape;2173;p52"/>
          <p:cNvSpPr/>
          <p:nvPr/>
        </p:nvSpPr>
        <p:spPr>
          <a:xfrm>
            <a:off x="1769875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一</a:t>
            </a:r>
            <a:endParaRPr lang="zh-CN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185;p52"/>
          <p:cNvSpPr/>
          <p:nvPr/>
        </p:nvSpPr>
        <p:spPr>
          <a:xfrm>
            <a:off x="2186240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个</a:t>
            </a:r>
            <a:endParaRPr lang="zh-CN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185;p52"/>
          <p:cNvSpPr/>
          <p:nvPr/>
        </p:nvSpPr>
        <p:spPr>
          <a:xfrm>
            <a:off x="2611055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句</a:t>
            </a:r>
            <a:endParaRPr lang="zh-CN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2185;p52"/>
          <p:cNvSpPr/>
          <p:nvPr/>
        </p:nvSpPr>
        <p:spPr>
          <a:xfrm>
            <a:off x="3056825" y="375398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子</a:t>
            </a:r>
            <a:endParaRPr lang="zh-CN" b="1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文本框 6"/>
          <p:cNvSpPr txBox="1"/>
          <p:nvPr/>
        </p:nvSpPr>
        <p:spPr>
          <a:xfrm rot="3120000">
            <a:off x="3531870" y="1430020"/>
            <a:ext cx="3491230" cy="3153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99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zh-CN" altLang="en-US" sz="199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3" name="Google Shape;1713;p37"/>
          <p:cNvSpPr txBox="1">
            <a:spLocks noGrp="1"/>
          </p:cNvSpPr>
          <p:nvPr>
            <p:ph type="subTitle" idx="1"/>
          </p:nvPr>
        </p:nvSpPr>
        <p:spPr>
          <a:xfrm>
            <a:off x="690880" y="965835"/>
            <a:ext cx="7305675" cy="5975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卡片上内容要根据教学内容和学生汉语水平进行选择。既要有挑战性，又要符合学生的学习能力</a:t>
            </a:r>
            <a:endParaRPr lang="zh-CN" altLang="en-GB"/>
          </a:p>
        </p:txBody>
      </p:sp>
      <p:grpSp>
        <p:nvGrpSpPr>
          <p:cNvPr id="9955" name="Google Shape;9955;p86"/>
          <p:cNvGrpSpPr/>
          <p:nvPr/>
        </p:nvGrpSpPr>
        <p:grpSpPr>
          <a:xfrm>
            <a:off x="937959" y="1922061"/>
            <a:ext cx="442373" cy="420775"/>
            <a:chOff x="-6690625" y="3631325"/>
            <a:chExt cx="307225" cy="292225"/>
          </a:xfrm>
        </p:grpSpPr>
        <p:sp>
          <p:nvSpPr>
            <p:cNvPr id="9956" name="Google Shape;9956;p8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57" name="Google Shape;9957;p8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58" name="Google Shape;9958;p8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59" name="Google Shape;9959;p8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60" name="Google Shape;9960;p8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8" name="Google Shape;9955;p86"/>
          <p:cNvGrpSpPr/>
          <p:nvPr/>
        </p:nvGrpSpPr>
        <p:grpSpPr>
          <a:xfrm>
            <a:off x="938594" y="2776771"/>
            <a:ext cx="442373" cy="420775"/>
            <a:chOff x="-6690625" y="3631325"/>
            <a:chExt cx="307225" cy="292225"/>
          </a:xfrm>
        </p:grpSpPr>
        <p:sp>
          <p:nvSpPr>
            <p:cNvPr id="9" name="Google Shape;9956;p8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0" name="Google Shape;9957;p8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1" name="Google Shape;9958;p8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2" name="Google Shape;9959;p8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3" name="Google Shape;9960;p8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20" name="Google Shape;9955;p86"/>
          <p:cNvGrpSpPr/>
          <p:nvPr/>
        </p:nvGrpSpPr>
        <p:grpSpPr>
          <a:xfrm>
            <a:off x="925259" y="3631481"/>
            <a:ext cx="442373" cy="420775"/>
            <a:chOff x="-6690625" y="3631325"/>
            <a:chExt cx="307225" cy="292225"/>
          </a:xfrm>
        </p:grpSpPr>
        <p:sp>
          <p:nvSpPr>
            <p:cNvPr id="21" name="Google Shape;9956;p8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22" name="Google Shape;9957;p8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23" name="Google Shape;9958;p8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24" name="Google Shape;9959;p8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25" name="Google Shape;9960;p8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</p:grpSp>
      <p:sp>
        <p:nvSpPr>
          <p:cNvPr id="5" name="竖卷形 4"/>
          <p:cNvSpPr/>
          <p:nvPr/>
        </p:nvSpPr>
        <p:spPr>
          <a:xfrm>
            <a:off x="6450965" y="1784350"/>
            <a:ext cx="1922780" cy="24066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卡片内容多样性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3" grpId="0" build="p"/>
      <p:bldP spid="2163" grpId="0" animBg="1"/>
      <p:bldP spid="2167" grpId="0" animBg="1"/>
      <p:bldP spid="2168" grpId="0" animBg="1"/>
      <p:bldP spid="2173" grpId="0" animBg="1"/>
      <p:bldP spid="4" grpId="0" animBg="1"/>
      <p:bldP spid="2" grpId="0" animBg="1"/>
      <p:bldP spid="3" grpId="0" animBg="1"/>
      <p:bldP spid="7" grpId="0"/>
      <p:bldP spid="5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2"/>
          <p:cNvSpPr/>
          <p:nvPr/>
        </p:nvSpPr>
        <p:spPr>
          <a:xfrm rot="294302">
            <a:off x="722056" y="3433041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7" name="Google Shape;2147;p52"/>
          <p:cNvSpPr/>
          <p:nvPr/>
        </p:nvSpPr>
        <p:spPr>
          <a:xfrm rot="294302">
            <a:off x="722056" y="2561476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8" name="Google Shape;2148;p52"/>
          <p:cNvSpPr/>
          <p:nvPr/>
        </p:nvSpPr>
        <p:spPr>
          <a:xfrm rot="294302">
            <a:off x="722056" y="1689935"/>
            <a:ext cx="810132" cy="76408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49" name="Google Shape;2149;p52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665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/>
              <a:t>记忆力训练</a:t>
            </a:r>
            <a:endParaRPr lang="zh-CN" altLang="en-GB" dirty="0"/>
          </a:p>
        </p:txBody>
      </p:sp>
      <p:sp>
        <p:nvSpPr>
          <p:cNvPr id="2163" name="Google Shape;2163;p52"/>
          <p:cNvSpPr/>
          <p:nvPr/>
        </p:nvSpPr>
        <p:spPr>
          <a:xfrm>
            <a:off x="1769875" y="18897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书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7" name="Google Shape;2167;p52"/>
          <p:cNvSpPr/>
          <p:nvPr/>
        </p:nvSpPr>
        <p:spPr>
          <a:xfrm>
            <a:off x="1769875" y="27782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一</a:t>
            </a:r>
            <a:endParaRPr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8" name="Google Shape;2168;p52"/>
          <p:cNvSpPr/>
          <p:nvPr/>
        </p:nvSpPr>
        <p:spPr>
          <a:xfrm>
            <a:off x="2186350" y="27782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本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3" name="Google Shape;2173;p52"/>
          <p:cNvSpPr/>
          <p:nvPr/>
        </p:nvSpPr>
        <p:spPr>
          <a:xfrm>
            <a:off x="1769875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 smtClean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书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185;p52"/>
          <p:cNvSpPr/>
          <p:nvPr/>
        </p:nvSpPr>
        <p:spPr>
          <a:xfrm>
            <a:off x="2186240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包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2185;p52"/>
          <p:cNvSpPr/>
          <p:nvPr/>
        </p:nvSpPr>
        <p:spPr>
          <a:xfrm>
            <a:off x="2611055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里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2185;p52"/>
          <p:cNvSpPr/>
          <p:nvPr/>
        </p:nvSpPr>
        <p:spPr>
          <a:xfrm>
            <a:off x="3015059" y="3750222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有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2185;p52"/>
          <p:cNvSpPr/>
          <p:nvPr/>
        </p:nvSpPr>
        <p:spPr>
          <a:xfrm>
            <a:off x="3434825" y="3754657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 smtClean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一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2185;p52"/>
          <p:cNvSpPr/>
          <p:nvPr/>
        </p:nvSpPr>
        <p:spPr>
          <a:xfrm>
            <a:off x="3861089" y="3750222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本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2168;p52"/>
          <p:cNvSpPr/>
          <p:nvPr/>
        </p:nvSpPr>
        <p:spPr>
          <a:xfrm>
            <a:off x="2605854" y="2778864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书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2185;p52"/>
          <p:cNvSpPr/>
          <p:nvPr/>
        </p:nvSpPr>
        <p:spPr>
          <a:xfrm>
            <a:off x="4291729" y="3743825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书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2185;p52"/>
          <p:cNvSpPr/>
          <p:nvPr/>
        </p:nvSpPr>
        <p:spPr>
          <a:xfrm>
            <a:off x="4724697" y="3750222"/>
            <a:ext cx="382200" cy="3645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zh-CN" altLang="en-US" b="1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。</a:t>
            </a:r>
            <a:endParaRPr lang="zh-CN" b="1" dirty="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线形标注 2 4"/>
          <p:cNvSpPr/>
          <p:nvPr/>
        </p:nvSpPr>
        <p:spPr>
          <a:xfrm>
            <a:off x="3990340" y="2254250"/>
            <a:ext cx="2157095" cy="51117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量词训练</a:t>
            </a:r>
            <a:endParaRPr lang="zh-CN" altLang="en-US"/>
          </a:p>
        </p:txBody>
      </p:sp>
      <p:grpSp>
        <p:nvGrpSpPr>
          <p:cNvPr id="9955" name="Google Shape;9955;p86"/>
          <p:cNvGrpSpPr/>
          <p:nvPr/>
        </p:nvGrpSpPr>
        <p:grpSpPr>
          <a:xfrm>
            <a:off x="937959" y="1922061"/>
            <a:ext cx="442373" cy="420775"/>
            <a:chOff x="-6690625" y="3631325"/>
            <a:chExt cx="307225" cy="292225"/>
          </a:xfrm>
        </p:grpSpPr>
        <p:sp>
          <p:nvSpPr>
            <p:cNvPr id="9956" name="Google Shape;9956;p8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57" name="Google Shape;9957;p8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58" name="Google Shape;9958;p8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59" name="Google Shape;9959;p8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960" name="Google Shape;9960;p8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6" name="Google Shape;9955;p86"/>
          <p:cNvGrpSpPr/>
          <p:nvPr/>
        </p:nvGrpSpPr>
        <p:grpSpPr>
          <a:xfrm>
            <a:off x="968439" y="2765341"/>
            <a:ext cx="442373" cy="420775"/>
            <a:chOff x="-6690625" y="3631325"/>
            <a:chExt cx="307225" cy="292225"/>
          </a:xfrm>
        </p:grpSpPr>
        <p:sp>
          <p:nvSpPr>
            <p:cNvPr id="7" name="Google Shape;9956;p8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8" name="Google Shape;9957;p8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9" name="Google Shape;9958;p8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0" name="Google Shape;9959;p8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1" name="Google Shape;9960;p8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12" name="Google Shape;9955;p86"/>
          <p:cNvGrpSpPr/>
          <p:nvPr/>
        </p:nvGrpSpPr>
        <p:grpSpPr>
          <a:xfrm>
            <a:off x="946214" y="3625766"/>
            <a:ext cx="442373" cy="420775"/>
            <a:chOff x="-6690625" y="3631325"/>
            <a:chExt cx="307225" cy="292225"/>
          </a:xfrm>
        </p:grpSpPr>
        <p:sp>
          <p:nvSpPr>
            <p:cNvPr id="13" name="Google Shape;9956;p8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4" name="Google Shape;9957;p8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5" name="Google Shape;9958;p8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6" name="Google Shape;9959;p8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  <p:sp>
          <p:nvSpPr>
            <p:cNvPr id="17" name="Google Shape;9960;p8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  <a:highlight>
                  <a:srgbClr val="C0C0C0"/>
                </a:highlight>
              </a:endParaRPr>
            </a:p>
          </p:txBody>
        </p:sp>
      </p:grpSp>
      <p:sp>
        <p:nvSpPr>
          <p:cNvPr id="18" name="竖卷形 17"/>
          <p:cNvSpPr/>
          <p:nvPr/>
        </p:nvSpPr>
        <p:spPr>
          <a:xfrm>
            <a:off x="6188075" y="1143635"/>
            <a:ext cx="2955290" cy="3340735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7303135" y="2491105"/>
            <a:ext cx="7258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Arial Bold" panose="020B0604020202020204" charset="0"/>
              </a:rPr>
              <a:t>书</a:t>
            </a:r>
            <a:endParaRPr lang="zh-CN" altLang="en-US" sz="3600" b="1">
              <a:solidFill>
                <a:schemeClr val="bg1"/>
              </a:solidFill>
              <a:latin typeface="Arial Bold" panose="020B06040202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69735" y="2602865"/>
            <a:ext cx="1793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Arial Bold" panose="020B0604020202020204" charset="0"/>
              </a:rPr>
              <a:t>一本书</a:t>
            </a:r>
            <a:endParaRPr lang="zh-CN" altLang="en-US" sz="3200" b="1">
              <a:solidFill>
                <a:schemeClr val="bg1"/>
              </a:solidFill>
              <a:latin typeface="Arial Bold" panose="020B06040202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77660" y="2694305"/>
            <a:ext cx="1977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Arial Bold" panose="020B0604020202020204" charset="0"/>
              </a:rPr>
              <a:t>书包里有一本书</a:t>
            </a:r>
            <a:r>
              <a:rPr lang="zh-CN" altLang="en-US" sz="2000">
                <a:solidFill>
                  <a:schemeClr val="bg1"/>
                </a:solidFill>
              </a:rPr>
              <a:t>。</a:t>
            </a:r>
            <a:endParaRPr lang="zh-CN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  <p:bldP spid="20" grpId="0"/>
      <p:bldP spid="19" grpId="1"/>
      <p:bldP spid="2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4" name="Google Shape;2264;p55"/>
          <p:cNvCxnSpPr/>
          <p:nvPr/>
        </p:nvCxnSpPr>
        <p:spPr>
          <a:xfrm>
            <a:off x="610589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5" name="Google Shape;2265;p55"/>
          <p:cNvSpPr/>
          <p:nvPr/>
        </p:nvSpPr>
        <p:spPr>
          <a:xfrm rot="294357">
            <a:off x="7050405" y="2536190"/>
            <a:ext cx="766445" cy="69278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6" name="Google Shape;2266;p55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>
                <a:sym typeface="+mn-ea"/>
              </a:rPr>
              <a:t>记忆力训练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存现</a:t>
            </a:r>
            <a:r>
              <a:rPr lang="zh-CN" altLang="en-US" dirty="0">
                <a:sym typeface="+mn-ea"/>
              </a:rPr>
              <a:t>句</a:t>
            </a:r>
            <a:endParaRPr lang="zh-CN" altLang="en-US" dirty="0">
              <a:sym typeface="+mn-ea"/>
            </a:endParaRPr>
          </a:p>
        </p:txBody>
      </p:sp>
      <p:cxnSp>
        <p:nvCxnSpPr>
          <p:cNvPr id="2275" name="Google Shape;2275;p55"/>
          <p:cNvCxnSpPr/>
          <p:nvPr/>
        </p:nvCxnSpPr>
        <p:spPr>
          <a:xfrm rot="10800000" flipH="1">
            <a:off x="1966724" y="262617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6" name="Google Shape;2276;p55"/>
          <p:cNvCxnSpPr/>
          <p:nvPr/>
        </p:nvCxnSpPr>
        <p:spPr>
          <a:xfrm>
            <a:off x="337554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7" name="Google Shape;2277;p55"/>
          <p:cNvCxnSpPr/>
          <p:nvPr/>
        </p:nvCxnSpPr>
        <p:spPr>
          <a:xfrm rot="10800000" flipH="1">
            <a:off x="4728424" y="262912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8" name="Google Shape;2278;p55"/>
          <p:cNvSpPr/>
          <p:nvPr/>
        </p:nvSpPr>
        <p:spPr>
          <a:xfrm rot="294357">
            <a:off x="2850515" y="2214245"/>
            <a:ext cx="819785" cy="715010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9" name="Google Shape;2279;p55"/>
          <p:cNvSpPr/>
          <p:nvPr/>
        </p:nvSpPr>
        <p:spPr>
          <a:xfrm rot="294357">
            <a:off x="4272280" y="2444750"/>
            <a:ext cx="791210" cy="717550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0" name="Google Shape;2280;p55"/>
          <p:cNvSpPr/>
          <p:nvPr/>
        </p:nvSpPr>
        <p:spPr>
          <a:xfrm rot="294357">
            <a:off x="5664835" y="2270125"/>
            <a:ext cx="760730" cy="7207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1" name="Google Shape;2281;p55"/>
          <p:cNvSpPr/>
          <p:nvPr/>
        </p:nvSpPr>
        <p:spPr>
          <a:xfrm rot="294357">
            <a:off x="1323340" y="2508885"/>
            <a:ext cx="760095" cy="720090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" name="矩形标注 3"/>
          <p:cNvSpPr/>
          <p:nvPr/>
        </p:nvSpPr>
        <p:spPr>
          <a:xfrm>
            <a:off x="2409190" y="1676400"/>
            <a:ext cx="2217420" cy="47879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书包里有一本书，</a:t>
            </a: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两支笔</a:t>
            </a:r>
            <a:endParaRPr lang="zh-CN" altLang="en-US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3159760" y="3208020"/>
            <a:ext cx="3016250" cy="44640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书包里有一本书，</a:t>
            </a:r>
            <a:r>
              <a:rPr lang="zh-CN" altLang="en-US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  <a:t>两支笔</a:t>
            </a:r>
            <a:r>
              <a:rPr lang="zh-CN" altLang="en-US">
                <a:sym typeface="+mn-ea"/>
              </a:rPr>
              <a:t>，</a:t>
            </a:r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  <a:alpha val="30000"/>
                    </a:srgbClr>
                  </a:outerShdw>
                </a:effectLst>
                <a:sym typeface="+mn-ea"/>
              </a:rPr>
              <a:t>一把伞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  <a:alpha val="30000"/>
                  </a:srgbClr>
                </a:outerShdw>
              </a:effectLst>
              <a:sym typeface="+mn-ea"/>
            </a:endParaRPr>
          </a:p>
        </p:txBody>
      </p:sp>
      <p:sp>
        <p:nvSpPr>
          <p:cNvPr id="6" name="矩形标注 5"/>
          <p:cNvSpPr/>
          <p:nvPr/>
        </p:nvSpPr>
        <p:spPr>
          <a:xfrm>
            <a:off x="5647690" y="1683385"/>
            <a:ext cx="1250315" cy="478790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。。。。。。</a:t>
            </a:r>
            <a:endParaRPr lang="zh-CN" altLang="en-US"/>
          </a:p>
        </p:txBody>
      </p:sp>
      <p:sp>
        <p:nvSpPr>
          <p:cNvPr id="8" name="Google Shape;2267;p55"/>
          <p:cNvSpPr txBox="1"/>
          <p:nvPr/>
        </p:nvSpPr>
        <p:spPr>
          <a:xfrm>
            <a:off x="6804939" y="1848024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CN"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58265" y="272923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1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7825" y="2403475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2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1015" y="262890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3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72455" y="247777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4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66915" y="2729230"/>
            <a:ext cx="7569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学生</a:t>
            </a:r>
            <a:r>
              <a:rPr lang="en-US" altLang="zh-CN" sz="16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5</a:t>
            </a:r>
            <a:endParaRPr lang="en-US" altLang="zh-CN" sz="16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610870" y="3342640"/>
            <a:ext cx="1501775" cy="44640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书包里</a:t>
            </a:r>
            <a:r>
              <a:rPr lang="zh-CN" altLang="en-US"/>
              <a:t>有一本书</a:t>
            </a:r>
            <a:endParaRPr lang="zh-CN" altLang="en-US"/>
          </a:p>
        </p:txBody>
      </p:sp>
      <p:sp>
        <p:nvSpPr>
          <p:cNvPr id="18" name="圆角矩形标注 17"/>
          <p:cNvSpPr/>
          <p:nvPr/>
        </p:nvSpPr>
        <p:spPr>
          <a:xfrm>
            <a:off x="6351905" y="3213100"/>
            <a:ext cx="2690495" cy="44640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。。。。。。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  <a:alpha val="30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6" grpId="0"/>
      <p:bldP spid="4" grpId="0" bldLvl="0" animBg="1"/>
      <p:bldP spid="5" grpId="0" bldLvl="0" animBg="1"/>
      <p:bldP spid="6" grpId="0" bldLvl="0" animBg="1"/>
      <p:bldP spid="8" grpId="0"/>
      <p:bldP spid="2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32"/>
          <p:cNvSpPr txBox="1">
            <a:spLocks noGrp="1"/>
          </p:cNvSpPr>
          <p:nvPr>
            <p:ph type="body" idx="1"/>
          </p:nvPr>
        </p:nvSpPr>
        <p:spPr>
          <a:xfrm>
            <a:off x="601708" y="4240530"/>
            <a:ext cx="8115300" cy="9029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CN" altLang="en-US" sz="4000" b="1" dirty="0">
                <a:solidFill>
                  <a:schemeClr val="bg1"/>
                </a:solidFill>
              </a:rPr>
              <a:t>电话游戏——快乐传真游戏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2" name="图片 0" descr="Screen Shot 2023-06-03 at 5.51.58 p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5770" y="472349"/>
            <a:ext cx="7628890" cy="386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50"/>
          <p:cNvSpPr txBox="1">
            <a:spLocks noGrp="1"/>
          </p:cNvSpPr>
          <p:nvPr>
            <p:ph type="title"/>
          </p:nvPr>
        </p:nvSpPr>
        <p:spPr>
          <a:xfrm>
            <a:off x="571500" y="385920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 smtClean="0"/>
              <a:t>固定句式的电话</a:t>
            </a:r>
            <a:r>
              <a:rPr lang="zh-CN" altLang="en-US" dirty="0" smtClean="0"/>
              <a:t>游戏</a:t>
            </a:r>
            <a:endParaRPr lang="zh-CN" altLang="en-US" dirty="0" smtClean="0"/>
          </a:p>
        </p:txBody>
      </p:sp>
      <p:sp>
        <p:nvSpPr>
          <p:cNvPr id="2098" name="Google Shape;2098;p50"/>
          <p:cNvSpPr txBox="1"/>
          <p:nvPr/>
        </p:nvSpPr>
        <p:spPr>
          <a:xfrm>
            <a:off x="1542200" y="1738840"/>
            <a:ext cx="1537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zh-CN" altLang="en-US" sz="20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被”字句</a:t>
            </a:r>
            <a:endParaRPr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9" name="Google Shape;2099;p50"/>
          <p:cNvSpPr txBox="1"/>
          <p:nvPr/>
        </p:nvSpPr>
        <p:spPr>
          <a:xfrm>
            <a:off x="4138716" y="1676765"/>
            <a:ext cx="20337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三明治被小狗吃</a:t>
            </a:r>
            <a:r>
              <a:rPr lang="zh-CN" altLang="en-US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了。</a:t>
            </a:r>
            <a:endParaRPr lang="zh-CN" altLang="en-US" sz="1800" b="1" dirty="0" smtClean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0" name="Google Shape;2100;p50"/>
          <p:cNvSpPr txBox="1"/>
          <p:nvPr/>
        </p:nvSpPr>
        <p:spPr>
          <a:xfrm>
            <a:off x="1541565" y="2725653"/>
            <a:ext cx="1537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“把”字句</a:t>
            </a:r>
            <a:endParaRPr lang="zh-CN" altLang="en-US"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1" name="Google Shape;2101;p50"/>
          <p:cNvSpPr txBox="1"/>
          <p:nvPr/>
        </p:nvSpPr>
        <p:spPr>
          <a:xfrm>
            <a:off x="4138716" y="2608992"/>
            <a:ext cx="20337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老</a:t>
            </a:r>
            <a:r>
              <a:rPr lang="zh-CN" altLang="en-US" sz="16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师把门打开了。</a:t>
            </a:r>
            <a:endParaRPr lang="zh-CN" altLang="en-US" sz="1600" b="1" dirty="0" smtClean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2" name="Google Shape;2102;p50"/>
          <p:cNvSpPr txBox="1"/>
          <p:nvPr/>
        </p:nvSpPr>
        <p:spPr>
          <a:xfrm>
            <a:off x="1388110" y="3734435"/>
            <a:ext cx="23069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一。。。就。。。</a:t>
            </a:r>
            <a:endParaRPr lang="zh-CN" altLang="en-GB" sz="20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3" name="Google Shape;2103;p50"/>
          <p:cNvSpPr txBox="1"/>
          <p:nvPr/>
        </p:nvSpPr>
        <p:spPr>
          <a:xfrm>
            <a:off x="4138930" y="3734435"/>
            <a:ext cx="262636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我一到学校，就下雨了。</a:t>
            </a:r>
            <a:endParaRPr lang="zh-CN" altLang="en-GB"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4" name="Google Shape;2104;p50"/>
          <p:cNvSpPr/>
          <p:nvPr/>
        </p:nvSpPr>
        <p:spPr>
          <a:xfrm rot="294431">
            <a:off x="800701" y="1696565"/>
            <a:ext cx="475529" cy="44849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5" name="Google Shape;2105;p50"/>
          <p:cNvSpPr/>
          <p:nvPr/>
        </p:nvSpPr>
        <p:spPr>
          <a:xfrm rot="294431">
            <a:off x="800701" y="2688215"/>
            <a:ext cx="475529" cy="44849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06" name="Google Shape;2106;p50"/>
          <p:cNvSpPr/>
          <p:nvPr/>
        </p:nvSpPr>
        <p:spPr>
          <a:xfrm rot="294431">
            <a:off x="800701" y="3679865"/>
            <a:ext cx="475529" cy="448499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8" grpId="0"/>
      <p:bldP spid="2099" grpId="0"/>
      <p:bldP spid="2100" grpId="0"/>
      <p:bldP spid="2101" grpId="0"/>
      <p:bldP spid="2102" grpId="0"/>
      <p:bldP spid="210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3600" b="8840"/>
          <a:stretch>
            <a:fillRect/>
          </a:stretch>
        </p:blipFill>
        <p:spPr>
          <a:xfrm>
            <a:off x="3839845" y="177800"/>
            <a:ext cx="2062480" cy="1167130"/>
          </a:xfrm>
          <a:prstGeom prst="rect">
            <a:avLst/>
          </a:prstGeom>
        </p:spPr>
      </p:pic>
      <p:sp>
        <p:nvSpPr>
          <p:cNvPr id="2464" name="Google Shape;2464;p63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团</a:t>
            </a:r>
            <a:endParaRPr lang="en-GB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2465" name="Google Shape;2465;p63"/>
          <p:cNvSpPr txBox="1">
            <a:spLocks noGrp="1"/>
          </p:cNvSpPr>
          <p:nvPr>
            <p:ph type="subTitle" idx="2"/>
          </p:nvPr>
        </p:nvSpPr>
        <p:spPr>
          <a:xfrm>
            <a:off x="1196629" y="3168550"/>
            <a:ext cx="1020767" cy="4348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 smtClean="0"/>
              <a:t>Together </a:t>
            </a:r>
            <a:endParaRPr lang="en-GB" dirty="0"/>
          </a:p>
        </p:txBody>
      </p:sp>
      <p:sp>
        <p:nvSpPr>
          <p:cNvPr id="2466" name="Google Shape;2466;p63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作</a:t>
            </a:r>
            <a:endParaRPr lang="zh-CN" altLang="en-GB"/>
          </a:p>
        </p:txBody>
      </p:sp>
      <p:sp>
        <p:nvSpPr>
          <p:cNvPr id="2467" name="Google Shape;2467;p63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More</a:t>
            </a:r>
            <a:endParaRPr lang="en-GB" dirty="0"/>
          </a:p>
        </p:txBody>
      </p:sp>
      <p:sp>
        <p:nvSpPr>
          <p:cNvPr id="2468" name="Google Shape;2468;p63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/>
              <a:t>队</a:t>
            </a:r>
            <a:endParaRPr lang="zh-CN" altLang="en-GB" dirty="0"/>
          </a:p>
        </p:txBody>
      </p:sp>
      <p:sp>
        <p:nvSpPr>
          <p:cNvPr id="2469" name="Google Shape;2469;p63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Everyone</a:t>
            </a:r>
            <a:endParaRPr lang="en-GB" dirty="0"/>
          </a:p>
        </p:txBody>
      </p:sp>
      <p:sp>
        <p:nvSpPr>
          <p:cNvPr id="2470" name="Google Shape;2470;p63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合</a:t>
            </a:r>
            <a:endParaRPr lang="zh-CN" altLang="en-GB"/>
          </a:p>
        </p:txBody>
      </p:sp>
      <p:sp>
        <p:nvSpPr>
          <p:cNvPr id="2471" name="Google Shape;2471;p63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Achieves </a:t>
            </a:r>
            <a:endParaRPr lang="en-GB" dirty="0"/>
          </a:p>
        </p:txBody>
      </p:sp>
      <p:sp>
        <p:nvSpPr>
          <p:cNvPr id="2472" name="Google Shape;2472;p63"/>
          <p:cNvSpPr/>
          <p:nvPr/>
        </p:nvSpPr>
        <p:spPr>
          <a:xfrm rot="294106">
            <a:off x="3013960" y="1580968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3" name="Google Shape;2473;p63"/>
          <p:cNvSpPr/>
          <p:nvPr/>
        </p:nvSpPr>
        <p:spPr>
          <a:xfrm rot="294106">
            <a:off x="4943672" y="1580968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4" name="Google Shape;2474;p63"/>
          <p:cNvSpPr/>
          <p:nvPr/>
        </p:nvSpPr>
        <p:spPr>
          <a:xfrm rot="294106">
            <a:off x="6837897" y="1592093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5" name="Google Shape;2475;p63"/>
          <p:cNvSpPr/>
          <p:nvPr/>
        </p:nvSpPr>
        <p:spPr>
          <a:xfrm rot="294106">
            <a:off x="1107923" y="1580968"/>
            <a:ext cx="1198180" cy="11300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6" name="Google Shape;2476;p63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团队合作</a:t>
            </a:r>
            <a:endParaRPr lang="zh-CN" altLang="en-GB"/>
          </a:p>
        </p:txBody>
      </p:sp>
      <p:grpSp>
        <p:nvGrpSpPr>
          <p:cNvPr id="2477" name="Google Shape;2477;p63"/>
          <p:cNvGrpSpPr/>
          <p:nvPr/>
        </p:nvGrpSpPr>
        <p:grpSpPr>
          <a:xfrm>
            <a:off x="5284904" y="1931552"/>
            <a:ext cx="515715" cy="515715"/>
            <a:chOff x="-57568775" y="3198925"/>
            <a:chExt cx="318225" cy="318225"/>
          </a:xfrm>
        </p:grpSpPr>
        <p:sp>
          <p:nvSpPr>
            <p:cNvPr id="2478" name="Google Shape;2478;p63"/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9" name="Google Shape;2479;p63"/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0" name="Google Shape;2480;p63"/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1" name="Google Shape;2481;p63"/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2" name="Google Shape;2482;p63"/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3" name="Google Shape;2483;p63"/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84" name="Google Shape;2484;p63"/>
          <p:cNvGrpSpPr/>
          <p:nvPr/>
        </p:nvGrpSpPr>
        <p:grpSpPr>
          <a:xfrm>
            <a:off x="1474052" y="1931069"/>
            <a:ext cx="465922" cy="516688"/>
            <a:chOff x="-57162350" y="3982000"/>
            <a:chExt cx="287500" cy="318825"/>
          </a:xfrm>
        </p:grpSpPr>
        <p:sp>
          <p:nvSpPr>
            <p:cNvPr id="2485" name="Google Shape;2485;p63"/>
            <p:cNvSpPr/>
            <p:nvPr/>
          </p:nvSpPr>
          <p:spPr>
            <a:xfrm>
              <a:off x="-56989850" y="4151150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1"/>
                  </a:moveTo>
                  <a:cubicBezTo>
                    <a:pt x="504" y="1"/>
                    <a:pt x="0" y="473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5" y="1702"/>
                    <a:pt x="2205" y="1103"/>
                  </a:cubicBezTo>
                  <a:cubicBezTo>
                    <a:pt x="2205" y="473"/>
                    <a:pt x="1733" y="1"/>
                    <a:pt x="1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6" name="Google Shape;2486;p63"/>
            <p:cNvSpPr/>
            <p:nvPr/>
          </p:nvSpPr>
          <p:spPr>
            <a:xfrm>
              <a:off x="-57162350" y="3982000"/>
              <a:ext cx="287500" cy="161300"/>
            </a:xfrm>
            <a:custGeom>
              <a:avLst/>
              <a:gdLst/>
              <a:ahLst/>
              <a:cxnLst/>
              <a:rect l="l" t="t" r="r" b="b"/>
              <a:pathLst>
                <a:path w="11500" h="6452" extrusionOk="0">
                  <a:moveTo>
                    <a:pt x="5778" y="1"/>
                  </a:moveTo>
                  <a:cubicBezTo>
                    <a:pt x="5286" y="1"/>
                    <a:pt x="4789" y="166"/>
                    <a:pt x="4380" y="497"/>
                  </a:cubicBezTo>
                  <a:cubicBezTo>
                    <a:pt x="4263" y="479"/>
                    <a:pt x="4146" y="470"/>
                    <a:pt x="4031" y="470"/>
                  </a:cubicBezTo>
                  <a:cubicBezTo>
                    <a:pt x="3147" y="470"/>
                    <a:pt x="2323" y="992"/>
                    <a:pt x="2017" y="1883"/>
                  </a:cubicBezTo>
                  <a:cubicBezTo>
                    <a:pt x="1072" y="2230"/>
                    <a:pt x="473" y="3238"/>
                    <a:pt x="631" y="4246"/>
                  </a:cubicBezTo>
                  <a:cubicBezTo>
                    <a:pt x="127" y="4876"/>
                    <a:pt x="1" y="5695"/>
                    <a:pt x="316" y="6452"/>
                  </a:cubicBezTo>
                  <a:cubicBezTo>
                    <a:pt x="536" y="6294"/>
                    <a:pt x="757" y="6168"/>
                    <a:pt x="1040" y="6074"/>
                  </a:cubicBezTo>
                  <a:cubicBezTo>
                    <a:pt x="1355" y="4498"/>
                    <a:pt x="2458" y="3175"/>
                    <a:pt x="4002" y="2577"/>
                  </a:cubicBezTo>
                  <a:cubicBezTo>
                    <a:pt x="4096" y="2545"/>
                    <a:pt x="4096" y="2545"/>
                    <a:pt x="4191" y="2513"/>
                  </a:cubicBezTo>
                  <a:cubicBezTo>
                    <a:pt x="4224" y="2504"/>
                    <a:pt x="4257" y="2499"/>
                    <a:pt x="4290" y="2499"/>
                  </a:cubicBezTo>
                  <a:cubicBezTo>
                    <a:pt x="4474" y="2499"/>
                    <a:pt x="4637" y="2641"/>
                    <a:pt x="4663" y="2829"/>
                  </a:cubicBezTo>
                  <a:cubicBezTo>
                    <a:pt x="4789" y="4593"/>
                    <a:pt x="6239" y="5979"/>
                    <a:pt x="8003" y="5979"/>
                  </a:cubicBezTo>
                  <a:lnTo>
                    <a:pt x="9862" y="5979"/>
                  </a:lnTo>
                  <a:cubicBezTo>
                    <a:pt x="10366" y="5979"/>
                    <a:pt x="10807" y="6137"/>
                    <a:pt x="11185" y="6389"/>
                  </a:cubicBezTo>
                  <a:cubicBezTo>
                    <a:pt x="11500" y="5695"/>
                    <a:pt x="11405" y="4876"/>
                    <a:pt x="10870" y="4246"/>
                  </a:cubicBezTo>
                  <a:cubicBezTo>
                    <a:pt x="11027" y="3207"/>
                    <a:pt x="10492" y="2230"/>
                    <a:pt x="9515" y="1883"/>
                  </a:cubicBezTo>
                  <a:cubicBezTo>
                    <a:pt x="9178" y="1040"/>
                    <a:pt x="8363" y="472"/>
                    <a:pt x="7475" y="472"/>
                  </a:cubicBezTo>
                  <a:cubicBezTo>
                    <a:pt x="7368" y="472"/>
                    <a:pt x="7260" y="480"/>
                    <a:pt x="7152" y="497"/>
                  </a:cubicBezTo>
                  <a:cubicBezTo>
                    <a:pt x="6758" y="166"/>
                    <a:pt x="6270" y="1"/>
                    <a:pt x="5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7" name="Google Shape;2487;p63"/>
            <p:cNvSpPr/>
            <p:nvPr/>
          </p:nvSpPr>
          <p:spPr>
            <a:xfrm>
              <a:off x="-57119850" y="4066875"/>
              <a:ext cx="126075" cy="111875"/>
            </a:xfrm>
            <a:custGeom>
              <a:avLst/>
              <a:gdLst/>
              <a:ahLst/>
              <a:cxnLst/>
              <a:rect l="l" t="t" r="r" b="b"/>
              <a:pathLst>
                <a:path w="5043" h="4475" extrusionOk="0">
                  <a:moveTo>
                    <a:pt x="2333" y="1"/>
                  </a:moveTo>
                  <a:cubicBezTo>
                    <a:pt x="915" y="694"/>
                    <a:pt x="2" y="2111"/>
                    <a:pt x="2" y="3718"/>
                  </a:cubicBezTo>
                  <a:lnTo>
                    <a:pt x="2" y="4191"/>
                  </a:lnTo>
                  <a:lnTo>
                    <a:pt x="2" y="4359"/>
                  </a:lnTo>
                  <a:lnTo>
                    <a:pt x="2" y="4359"/>
                  </a:lnTo>
                  <a:cubicBezTo>
                    <a:pt x="32" y="3375"/>
                    <a:pt x="829" y="2616"/>
                    <a:pt x="1861" y="2616"/>
                  </a:cubicBezTo>
                  <a:cubicBezTo>
                    <a:pt x="2774" y="2616"/>
                    <a:pt x="3499" y="3246"/>
                    <a:pt x="3656" y="4096"/>
                  </a:cubicBezTo>
                  <a:lnTo>
                    <a:pt x="4507" y="4096"/>
                  </a:lnTo>
                  <a:cubicBezTo>
                    <a:pt x="4570" y="3718"/>
                    <a:pt x="4791" y="3403"/>
                    <a:pt x="5043" y="3120"/>
                  </a:cubicBezTo>
                  <a:cubicBezTo>
                    <a:pt x="3656" y="2647"/>
                    <a:pt x="2617" y="1481"/>
                    <a:pt x="2333" y="1"/>
                  </a:cubicBezTo>
                  <a:close/>
                  <a:moveTo>
                    <a:pt x="2" y="4359"/>
                  </a:moveTo>
                  <a:cubicBezTo>
                    <a:pt x="1" y="4397"/>
                    <a:pt x="1" y="4435"/>
                    <a:pt x="2" y="4474"/>
                  </a:cubicBezTo>
                  <a:lnTo>
                    <a:pt x="2" y="43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8" name="Google Shape;2488;p63"/>
            <p:cNvSpPr/>
            <p:nvPr/>
          </p:nvSpPr>
          <p:spPr>
            <a:xfrm>
              <a:off x="-57100925" y="4151150"/>
              <a:ext cx="55175" cy="5515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104" y="1"/>
                  </a:moveTo>
                  <a:cubicBezTo>
                    <a:pt x="505" y="1"/>
                    <a:pt x="1" y="473"/>
                    <a:pt x="1" y="1103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473"/>
                    <a:pt x="1702" y="1"/>
                    <a:pt x="1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9" name="Google Shape;2489;p63"/>
            <p:cNvSpPr/>
            <p:nvPr/>
          </p:nvSpPr>
          <p:spPr>
            <a:xfrm>
              <a:off x="-57119825" y="4179500"/>
              <a:ext cx="204800" cy="121325"/>
            </a:xfrm>
            <a:custGeom>
              <a:avLst/>
              <a:gdLst/>
              <a:ahLst/>
              <a:cxnLst/>
              <a:rect l="l" t="t" r="r" b="b"/>
              <a:pathLst>
                <a:path w="8192" h="4853" extrusionOk="0">
                  <a:moveTo>
                    <a:pt x="5160" y="2151"/>
                  </a:moveTo>
                  <a:cubicBezTo>
                    <a:pt x="5254" y="2151"/>
                    <a:pt x="5341" y="2190"/>
                    <a:pt x="5388" y="2269"/>
                  </a:cubicBezTo>
                  <a:cubicBezTo>
                    <a:pt x="5546" y="2427"/>
                    <a:pt x="5546" y="2679"/>
                    <a:pt x="5388" y="2805"/>
                  </a:cubicBezTo>
                  <a:cubicBezTo>
                    <a:pt x="5042" y="3151"/>
                    <a:pt x="4569" y="3340"/>
                    <a:pt x="4096" y="3340"/>
                  </a:cubicBezTo>
                  <a:cubicBezTo>
                    <a:pt x="3624" y="3340"/>
                    <a:pt x="3120" y="3151"/>
                    <a:pt x="2805" y="2805"/>
                  </a:cubicBezTo>
                  <a:cubicBezTo>
                    <a:pt x="2647" y="2647"/>
                    <a:pt x="2647" y="2395"/>
                    <a:pt x="2805" y="2269"/>
                  </a:cubicBezTo>
                  <a:cubicBezTo>
                    <a:pt x="2884" y="2190"/>
                    <a:pt x="2978" y="2151"/>
                    <a:pt x="3069" y="2151"/>
                  </a:cubicBezTo>
                  <a:cubicBezTo>
                    <a:pt x="3159" y="2151"/>
                    <a:pt x="3246" y="2190"/>
                    <a:pt x="3309" y="2269"/>
                  </a:cubicBezTo>
                  <a:cubicBezTo>
                    <a:pt x="3529" y="2490"/>
                    <a:pt x="3813" y="2600"/>
                    <a:pt x="4096" y="2600"/>
                  </a:cubicBezTo>
                  <a:cubicBezTo>
                    <a:pt x="4380" y="2600"/>
                    <a:pt x="4664" y="2490"/>
                    <a:pt x="4884" y="2269"/>
                  </a:cubicBezTo>
                  <a:cubicBezTo>
                    <a:pt x="4963" y="2190"/>
                    <a:pt x="5065" y="2151"/>
                    <a:pt x="5160" y="2151"/>
                  </a:cubicBezTo>
                  <a:close/>
                  <a:moveTo>
                    <a:pt x="1" y="1"/>
                  </a:moveTo>
                  <a:lnTo>
                    <a:pt x="1" y="2238"/>
                  </a:lnTo>
                  <a:cubicBezTo>
                    <a:pt x="1" y="3687"/>
                    <a:pt x="1198" y="4853"/>
                    <a:pt x="2616" y="4853"/>
                  </a:cubicBezTo>
                  <a:lnTo>
                    <a:pt x="5609" y="4853"/>
                  </a:lnTo>
                  <a:cubicBezTo>
                    <a:pt x="7058" y="4853"/>
                    <a:pt x="8192" y="3655"/>
                    <a:pt x="8192" y="2238"/>
                  </a:cubicBezTo>
                  <a:lnTo>
                    <a:pt x="8192" y="1"/>
                  </a:lnTo>
                  <a:cubicBezTo>
                    <a:pt x="8192" y="977"/>
                    <a:pt x="7341" y="1860"/>
                    <a:pt x="6302" y="1860"/>
                  </a:cubicBezTo>
                  <a:cubicBezTo>
                    <a:pt x="5388" y="1860"/>
                    <a:pt x="4664" y="1230"/>
                    <a:pt x="4506" y="347"/>
                  </a:cubicBezTo>
                  <a:lnTo>
                    <a:pt x="3655" y="347"/>
                  </a:lnTo>
                  <a:cubicBezTo>
                    <a:pt x="3498" y="1230"/>
                    <a:pt x="2710" y="1860"/>
                    <a:pt x="1860" y="1860"/>
                  </a:cubicBezTo>
                  <a:cubicBezTo>
                    <a:pt x="820" y="1860"/>
                    <a:pt x="1" y="100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0" name="Google Shape;2490;p63"/>
            <p:cNvSpPr/>
            <p:nvPr/>
          </p:nvSpPr>
          <p:spPr>
            <a:xfrm>
              <a:off x="-57158400" y="41566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1" name="Google Shape;2491;p63"/>
            <p:cNvSpPr/>
            <p:nvPr/>
          </p:nvSpPr>
          <p:spPr>
            <a:xfrm>
              <a:off x="-56896125" y="41558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3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41" y="28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2" name="Google Shape;2492;p63"/>
            <p:cNvSpPr/>
            <p:nvPr/>
          </p:nvSpPr>
          <p:spPr>
            <a:xfrm>
              <a:off x="-56924475" y="4149575"/>
              <a:ext cx="9450" cy="29175"/>
            </a:xfrm>
            <a:custGeom>
              <a:avLst/>
              <a:gdLst/>
              <a:ahLst/>
              <a:cxnLst/>
              <a:rect l="l" t="t" r="r" b="b"/>
              <a:pathLst>
                <a:path w="378" h="1167" extrusionOk="0">
                  <a:moveTo>
                    <a:pt x="0" y="1"/>
                  </a:moveTo>
                  <a:cubicBezTo>
                    <a:pt x="221" y="379"/>
                    <a:pt x="378" y="757"/>
                    <a:pt x="378" y="1166"/>
                  </a:cubicBezTo>
                  <a:lnTo>
                    <a:pt x="378" y="88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93" name="Google Shape;2493;p63"/>
          <p:cNvGrpSpPr/>
          <p:nvPr/>
        </p:nvGrpSpPr>
        <p:grpSpPr>
          <a:xfrm>
            <a:off x="3386470" y="1930901"/>
            <a:ext cx="453160" cy="517012"/>
            <a:chOff x="-53224225" y="3976300"/>
            <a:chExt cx="279625" cy="319025"/>
          </a:xfrm>
        </p:grpSpPr>
        <p:sp>
          <p:nvSpPr>
            <p:cNvPr id="2494" name="Google Shape;2494;p63"/>
            <p:cNvSpPr/>
            <p:nvPr/>
          </p:nvSpPr>
          <p:spPr>
            <a:xfrm>
              <a:off x="-532242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1"/>
                  </a:moveTo>
                  <a:cubicBezTo>
                    <a:pt x="315" y="284"/>
                    <a:pt x="0" y="757"/>
                    <a:pt x="0" y="1292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239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5" name="Google Shape;2495;p63"/>
            <p:cNvSpPr/>
            <p:nvPr/>
          </p:nvSpPr>
          <p:spPr>
            <a:xfrm>
              <a:off x="-53185625" y="4014900"/>
              <a:ext cx="204800" cy="117375"/>
            </a:xfrm>
            <a:custGeom>
              <a:avLst/>
              <a:gdLst/>
              <a:ahLst/>
              <a:cxnLst/>
              <a:rect l="l" t="t" r="r" b="b"/>
              <a:pathLst>
                <a:path w="8192" h="4695" extrusionOk="0">
                  <a:moveTo>
                    <a:pt x="4096" y="0"/>
                  </a:moveTo>
                  <a:cubicBezTo>
                    <a:pt x="1859" y="0"/>
                    <a:pt x="0" y="1859"/>
                    <a:pt x="0" y="4096"/>
                  </a:cubicBezTo>
                  <a:lnTo>
                    <a:pt x="0" y="4695"/>
                  </a:lnTo>
                  <a:lnTo>
                    <a:pt x="1638" y="3088"/>
                  </a:lnTo>
                  <a:cubicBezTo>
                    <a:pt x="1675" y="3014"/>
                    <a:pt x="1755" y="2983"/>
                    <a:pt x="1847" y="2983"/>
                  </a:cubicBezTo>
                  <a:cubicBezTo>
                    <a:pt x="1912" y="2983"/>
                    <a:pt x="1983" y="2999"/>
                    <a:pt x="2048" y="3025"/>
                  </a:cubicBezTo>
                  <a:cubicBezTo>
                    <a:pt x="2662" y="3450"/>
                    <a:pt x="3371" y="3663"/>
                    <a:pt x="4080" y="3663"/>
                  </a:cubicBezTo>
                  <a:cubicBezTo>
                    <a:pt x="4789" y="3663"/>
                    <a:pt x="5498" y="3450"/>
                    <a:pt x="6112" y="3025"/>
                  </a:cubicBezTo>
                  <a:cubicBezTo>
                    <a:pt x="6174" y="2987"/>
                    <a:pt x="6241" y="2970"/>
                    <a:pt x="6307" y="2970"/>
                  </a:cubicBezTo>
                  <a:cubicBezTo>
                    <a:pt x="6409" y="2970"/>
                    <a:pt x="6508" y="3011"/>
                    <a:pt x="6585" y="3088"/>
                  </a:cubicBezTo>
                  <a:lnTo>
                    <a:pt x="8191" y="4695"/>
                  </a:lnTo>
                  <a:lnTo>
                    <a:pt x="8191" y="4096"/>
                  </a:lnTo>
                  <a:cubicBezTo>
                    <a:pt x="8191" y="1859"/>
                    <a:pt x="6333" y="0"/>
                    <a:pt x="4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6" name="Google Shape;2496;p63"/>
            <p:cNvSpPr/>
            <p:nvPr/>
          </p:nvSpPr>
          <p:spPr>
            <a:xfrm>
              <a:off x="-53187200" y="4110200"/>
              <a:ext cx="205575" cy="185125"/>
            </a:xfrm>
            <a:custGeom>
              <a:avLst/>
              <a:gdLst/>
              <a:ahLst/>
              <a:cxnLst/>
              <a:rect l="l" t="t" r="r" b="b"/>
              <a:pathLst>
                <a:path w="8223" h="7405" extrusionOk="0">
                  <a:moveTo>
                    <a:pt x="2615" y="1418"/>
                  </a:moveTo>
                  <a:cubicBezTo>
                    <a:pt x="2836" y="1418"/>
                    <a:pt x="2993" y="1576"/>
                    <a:pt x="2993" y="1796"/>
                  </a:cubicBezTo>
                  <a:cubicBezTo>
                    <a:pt x="2993" y="1985"/>
                    <a:pt x="2836" y="2143"/>
                    <a:pt x="2615" y="2143"/>
                  </a:cubicBezTo>
                  <a:cubicBezTo>
                    <a:pt x="2426" y="2143"/>
                    <a:pt x="2268" y="1985"/>
                    <a:pt x="2268" y="1796"/>
                  </a:cubicBezTo>
                  <a:cubicBezTo>
                    <a:pt x="2268" y="1576"/>
                    <a:pt x="2426" y="1418"/>
                    <a:pt x="2615" y="1418"/>
                  </a:cubicBezTo>
                  <a:close/>
                  <a:moveTo>
                    <a:pt x="5608" y="1418"/>
                  </a:moveTo>
                  <a:cubicBezTo>
                    <a:pt x="5829" y="1418"/>
                    <a:pt x="5986" y="1576"/>
                    <a:pt x="5986" y="1796"/>
                  </a:cubicBezTo>
                  <a:cubicBezTo>
                    <a:pt x="5986" y="1985"/>
                    <a:pt x="5829" y="2143"/>
                    <a:pt x="5608" y="2143"/>
                  </a:cubicBezTo>
                  <a:cubicBezTo>
                    <a:pt x="5419" y="2143"/>
                    <a:pt x="5261" y="1985"/>
                    <a:pt x="5261" y="1796"/>
                  </a:cubicBezTo>
                  <a:cubicBezTo>
                    <a:pt x="5261" y="1576"/>
                    <a:pt x="5419" y="1418"/>
                    <a:pt x="5608" y="1418"/>
                  </a:cubicBezTo>
                  <a:close/>
                  <a:moveTo>
                    <a:pt x="5179" y="3978"/>
                  </a:moveTo>
                  <a:cubicBezTo>
                    <a:pt x="5269" y="3978"/>
                    <a:pt x="5356" y="4017"/>
                    <a:pt x="5419" y="4096"/>
                  </a:cubicBezTo>
                  <a:cubicBezTo>
                    <a:pt x="5576" y="4222"/>
                    <a:pt x="5576" y="4474"/>
                    <a:pt x="5450" y="4632"/>
                  </a:cubicBezTo>
                  <a:cubicBezTo>
                    <a:pt x="5104" y="4978"/>
                    <a:pt x="4631" y="5167"/>
                    <a:pt x="4159" y="5167"/>
                  </a:cubicBezTo>
                  <a:cubicBezTo>
                    <a:pt x="3655" y="5167"/>
                    <a:pt x="3182" y="4978"/>
                    <a:pt x="2836" y="4632"/>
                  </a:cubicBezTo>
                  <a:cubicBezTo>
                    <a:pt x="2678" y="4474"/>
                    <a:pt x="2678" y="4222"/>
                    <a:pt x="2836" y="4096"/>
                  </a:cubicBezTo>
                  <a:cubicBezTo>
                    <a:pt x="2914" y="4017"/>
                    <a:pt x="3009" y="3978"/>
                    <a:pt x="3099" y="3978"/>
                  </a:cubicBezTo>
                  <a:cubicBezTo>
                    <a:pt x="3190" y="3978"/>
                    <a:pt x="3277" y="4017"/>
                    <a:pt x="3340" y="4096"/>
                  </a:cubicBezTo>
                  <a:cubicBezTo>
                    <a:pt x="3560" y="4317"/>
                    <a:pt x="3844" y="4427"/>
                    <a:pt x="4127" y="4427"/>
                  </a:cubicBezTo>
                  <a:cubicBezTo>
                    <a:pt x="4411" y="4427"/>
                    <a:pt x="4694" y="4317"/>
                    <a:pt x="4915" y="4096"/>
                  </a:cubicBezTo>
                  <a:cubicBezTo>
                    <a:pt x="4994" y="4017"/>
                    <a:pt x="5088" y="3978"/>
                    <a:pt x="5179" y="3978"/>
                  </a:cubicBezTo>
                  <a:close/>
                  <a:moveTo>
                    <a:pt x="1922" y="0"/>
                  </a:moveTo>
                  <a:lnTo>
                    <a:pt x="0" y="1954"/>
                  </a:lnTo>
                  <a:lnTo>
                    <a:pt x="0" y="3277"/>
                  </a:lnTo>
                  <a:cubicBezTo>
                    <a:pt x="0" y="5514"/>
                    <a:pt x="1827" y="7404"/>
                    <a:pt x="4096" y="7404"/>
                  </a:cubicBezTo>
                  <a:cubicBezTo>
                    <a:pt x="6396" y="7404"/>
                    <a:pt x="8223" y="5514"/>
                    <a:pt x="8223" y="3277"/>
                  </a:cubicBezTo>
                  <a:lnTo>
                    <a:pt x="8223" y="1954"/>
                  </a:lnTo>
                  <a:lnTo>
                    <a:pt x="6301" y="0"/>
                  </a:lnTo>
                  <a:cubicBezTo>
                    <a:pt x="5624" y="394"/>
                    <a:pt x="4875" y="591"/>
                    <a:pt x="4123" y="591"/>
                  </a:cubicBezTo>
                  <a:cubicBezTo>
                    <a:pt x="3371" y="591"/>
                    <a:pt x="2615" y="394"/>
                    <a:pt x="19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7" name="Google Shape;2497;p63"/>
            <p:cNvSpPr/>
            <p:nvPr/>
          </p:nvSpPr>
          <p:spPr>
            <a:xfrm>
              <a:off x="-53020225" y="4211800"/>
              <a:ext cx="74825" cy="83525"/>
            </a:xfrm>
            <a:custGeom>
              <a:avLst/>
              <a:gdLst/>
              <a:ahLst/>
              <a:cxnLst/>
              <a:rect l="l" t="t" r="r" b="b"/>
              <a:pathLst>
                <a:path w="2993" h="3341" extrusionOk="0">
                  <a:moveTo>
                    <a:pt x="2174" y="1"/>
                  </a:moveTo>
                  <a:cubicBezTo>
                    <a:pt x="2016" y="1387"/>
                    <a:pt x="1197" y="2615"/>
                    <a:pt x="0" y="3340"/>
                  </a:cubicBezTo>
                  <a:lnTo>
                    <a:pt x="2647" y="3340"/>
                  </a:lnTo>
                  <a:cubicBezTo>
                    <a:pt x="2836" y="3340"/>
                    <a:pt x="2993" y="3183"/>
                    <a:pt x="2993" y="2993"/>
                  </a:cubicBezTo>
                  <a:lnTo>
                    <a:pt x="2993" y="2867"/>
                  </a:lnTo>
                  <a:cubicBezTo>
                    <a:pt x="2993" y="1859"/>
                    <a:pt x="2710" y="883"/>
                    <a:pt x="2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8" name="Google Shape;2498;p63"/>
            <p:cNvSpPr/>
            <p:nvPr/>
          </p:nvSpPr>
          <p:spPr>
            <a:xfrm>
              <a:off x="-53224225" y="4211025"/>
              <a:ext cx="74850" cy="83500"/>
            </a:xfrm>
            <a:custGeom>
              <a:avLst/>
              <a:gdLst/>
              <a:ahLst/>
              <a:cxnLst/>
              <a:rect l="l" t="t" r="r" b="b"/>
              <a:pathLst>
                <a:path w="2994" h="3340" extrusionOk="0">
                  <a:moveTo>
                    <a:pt x="851" y="0"/>
                  </a:moveTo>
                  <a:cubicBezTo>
                    <a:pt x="315" y="851"/>
                    <a:pt x="0" y="1796"/>
                    <a:pt x="0" y="2867"/>
                  </a:cubicBezTo>
                  <a:lnTo>
                    <a:pt x="0" y="2993"/>
                  </a:lnTo>
                  <a:cubicBezTo>
                    <a:pt x="0" y="3182"/>
                    <a:pt x="158" y="3340"/>
                    <a:pt x="378" y="3340"/>
                  </a:cubicBezTo>
                  <a:lnTo>
                    <a:pt x="2993" y="3340"/>
                  </a:lnTo>
                  <a:cubicBezTo>
                    <a:pt x="1859" y="2646"/>
                    <a:pt x="1040" y="1418"/>
                    <a:pt x="8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9" name="Google Shape;2499;p63"/>
            <p:cNvSpPr/>
            <p:nvPr/>
          </p:nvSpPr>
          <p:spPr>
            <a:xfrm>
              <a:off x="-52962725" y="4131475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0" y="0"/>
                  </a:moveTo>
                  <a:lnTo>
                    <a:pt x="0" y="2394"/>
                  </a:lnTo>
                  <a:lnTo>
                    <a:pt x="0" y="2552"/>
                  </a:lnTo>
                  <a:cubicBezTo>
                    <a:pt x="410" y="2300"/>
                    <a:pt x="725" y="1827"/>
                    <a:pt x="725" y="1292"/>
                  </a:cubicBezTo>
                  <a:cubicBezTo>
                    <a:pt x="725" y="725"/>
                    <a:pt x="410" y="252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0" name="Google Shape;2500;p63"/>
            <p:cNvSpPr/>
            <p:nvPr/>
          </p:nvSpPr>
          <p:spPr>
            <a:xfrm>
              <a:off x="-53125775" y="3976300"/>
              <a:ext cx="82725" cy="26800"/>
            </a:xfrm>
            <a:custGeom>
              <a:avLst/>
              <a:gdLst/>
              <a:ahLst/>
              <a:cxnLst/>
              <a:rect l="l" t="t" r="r" b="b"/>
              <a:pathLst>
                <a:path w="3309" h="1072" extrusionOk="0">
                  <a:moveTo>
                    <a:pt x="1670" y="1"/>
                  </a:moveTo>
                  <a:cubicBezTo>
                    <a:pt x="914" y="1"/>
                    <a:pt x="284" y="442"/>
                    <a:pt x="0" y="1072"/>
                  </a:cubicBezTo>
                  <a:cubicBezTo>
                    <a:pt x="536" y="883"/>
                    <a:pt x="1072" y="757"/>
                    <a:pt x="1670" y="757"/>
                  </a:cubicBezTo>
                  <a:cubicBezTo>
                    <a:pt x="2269" y="757"/>
                    <a:pt x="2804" y="883"/>
                    <a:pt x="3308" y="1072"/>
                  </a:cubicBezTo>
                  <a:cubicBezTo>
                    <a:pt x="2993" y="442"/>
                    <a:pt x="2363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501" name="Google Shape;2501;p63"/>
          <p:cNvGrpSpPr/>
          <p:nvPr/>
        </p:nvGrpSpPr>
        <p:grpSpPr>
          <a:xfrm>
            <a:off x="7210407" y="1942676"/>
            <a:ext cx="453160" cy="517012"/>
            <a:chOff x="-52832000" y="3976300"/>
            <a:chExt cx="279625" cy="319025"/>
          </a:xfrm>
        </p:grpSpPr>
        <p:sp>
          <p:nvSpPr>
            <p:cNvPr id="2502" name="Google Shape;2502;p63"/>
            <p:cNvSpPr/>
            <p:nvPr/>
          </p:nvSpPr>
          <p:spPr>
            <a:xfrm>
              <a:off x="-52794975" y="3976300"/>
              <a:ext cx="204800" cy="112650"/>
            </a:xfrm>
            <a:custGeom>
              <a:avLst/>
              <a:gdLst/>
              <a:ahLst/>
              <a:cxnLst/>
              <a:rect l="l" t="t" r="r" b="b"/>
              <a:pathLst>
                <a:path w="8192" h="4506" extrusionOk="0">
                  <a:moveTo>
                    <a:pt x="4096" y="1"/>
                  </a:moveTo>
                  <a:cubicBezTo>
                    <a:pt x="1859" y="1"/>
                    <a:pt x="1" y="1859"/>
                    <a:pt x="1" y="4096"/>
                  </a:cubicBezTo>
                  <a:lnTo>
                    <a:pt x="1" y="4506"/>
                  </a:lnTo>
                  <a:cubicBezTo>
                    <a:pt x="883" y="3120"/>
                    <a:pt x="2363" y="2206"/>
                    <a:pt x="4096" y="2206"/>
                  </a:cubicBezTo>
                  <a:cubicBezTo>
                    <a:pt x="5829" y="2206"/>
                    <a:pt x="7341" y="3120"/>
                    <a:pt x="8192" y="4506"/>
                  </a:cubicBezTo>
                  <a:lnTo>
                    <a:pt x="8192" y="4096"/>
                  </a:lnTo>
                  <a:cubicBezTo>
                    <a:pt x="8192" y="1859"/>
                    <a:pt x="6365" y="1"/>
                    <a:pt x="4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3" name="Google Shape;2503;p63"/>
            <p:cNvSpPr/>
            <p:nvPr/>
          </p:nvSpPr>
          <p:spPr>
            <a:xfrm>
              <a:off x="-52757175" y="4051125"/>
              <a:ext cx="167000" cy="94550"/>
            </a:xfrm>
            <a:custGeom>
              <a:avLst/>
              <a:gdLst/>
              <a:ahLst/>
              <a:cxnLst/>
              <a:rect l="l" t="t" r="r" b="b"/>
              <a:pathLst>
                <a:path w="6680" h="3782" extrusionOk="0">
                  <a:moveTo>
                    <a:pt x="2584" y="1"/>
                  </a:moveTo>
                  <a:cubicBezTo>
                    <a:pt x="1608" y="1"/>
                    <a:pt x="694" y="379"/>
                    <a:pt x="1" y="946"/>
                  </a:cubicBezTo>
                  <a:cubicBezTo>
                    <a:pt x="473" y="820"/>
                    <a:pt x="977" y="757"/>
                    <a:pt x="1482" y="757"/>
                  </a:cubicBezTo>
                  <a:cubicBezTo>
                    <a:pt x="3750" y="757"/>
                    <a:pt x="5672" y="1985"/>
                    <a:pt x="6680" y="3781"/>
                  </a:cubicBezTo>
                  <a:cubicBezTo>
                    <a:pt x="6522" y="1670"/>
                    <a:pt x="4758" y="1"/>
                    <a:pt x="2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4" name="Google Shape;2504;p63"/>
            <p:cNvSpPr/>
            <p:nvPr/>
          </p:nvSpPr>
          <p:spPr>
            <a:xfrm>
              <a:off x="-52794975" y="4088925"/>
              <a:ext cx="204025" cy="206400"/>
            </a:xfrm>
            <a:custGeom>
              <a:avLst/>
              <a:gdLst/>
              <a:ahLst/>
              <a:cxnLst/>
              <a:rect l="l" t="t" r="r" b="b"/>
              <a:pathLst>
                <a:path w="8161" h="8256" extrusionOk="0">
                  <a:moveTo>
                    <a:pt x="2615" y="2238"/>
                  </a:moveTo>
                  <a:cubicBezTo>
                    <a:pt x="2804" y="2238"/>
                    <a:pt x="2962" y="2395"/>
                    <a:pt x="2962" y="2584"/>
                  </a:cubicBezTo>
                  <a:cubicBezTo>
                    <a:pt x="2962" y="2805"/>
                    <a:pt x="2804" y="2962"/>
                    <a:pt x="2615" y="2962"/>
                  </a:cubicBezTo>
                  <a:cubicBezTo>
                    <a:pt x="2602" y="2965"/>
                    <a:pt x="2588" y="2966"/>
                    <a:pt x="2574" y="2966"/>
                  </a:cubicBezTo>
                  <a:cubicBezTo>
                    <a:pt x="2404" y="2966"/>
                    <a:pt x="2269" y="2788"/>
                    <a:pt x="2269" y="2584"/>
                  </a:cubicBezTo>
                  <a:cubicBezTo>
                    <a:pt x="2269" y="2395"/>
                    <a:pt x="2426" y="2238"/>
                    <a:pt x="2615" y="2238"/>
                  </a:cubicBezTo>
                  <a:close/>
                  <a:moveTo>
                    <a:pt x="5608" y="2269"/>
                  </a:moveTo>
                  <a:cubicBezTo>
                    <a:pt x="5797" y="2269"/>
                    <a:pt x="5955" y="2427"/>
                    <a:pt x="5955" y="2647"/>
                  </a:cubicBezTo>
                  <a:cubicBezTo>
                    <a:pt x="5955" y="2805"/>
                    <a:pt x="5797" y="2994"/>
                    <a:pt x="5608" y="2994"/>
                  </a:cubicBezTo>
                  <a:cubicBezTo>
                    <a:pt x="5419" y="2994"/>
                    <a:pt x="5262" y="2836"/>
                    <a:pt x="5262" y="2647"/>
                  </a:cubicBezTo>
                  <a:cubicBezTo>
                    <a:pt x="5262" y="2427"/>
                    <a:pt x="5419" y="2269"/>
                    <a:pt x="5608" y="2269"/>
                  </a:cubicBezTo>
                  <a:close/>
                  <a:moveTo>
                    <a:pt x="5132" y="4797"/>
                  </a:moveTo>
                  <a:cubicBezTo>
                    <a:pt x="5230" y="4797"/>
                    <a:pt x="5325" y="4837"/>
                    <a:pt x="5388" y="4916"/>
                  </a:cubicBezTo>
                  <a:cubicBezTo>
                    <a:pt x="5577" y="5042"/>
                    <a:pt x="5577" y="5262"/>
                    <a:pt x="5419" y="5420"/>
                  </a:cubicBezTo>
                  <a:cubicBezTo>
                    <a:pt x="5073" y="5766"/>
                    <a:pt x="4569" y="5987"/>
                    <a:pt x="4096" y="5987"/>
                  </a:cubicBezTo>
                  <a:cubicBezTo>
                    <a:pt x="3592" y="5987"/>
                    <a:pt x="3120" y="5766"/>
                    <a:pt x="2773" y="5420"/>
                  </a:cubicBezTo>
                  <a:cubicBezTo>
                    <a:pt x="2615" y="5262"/>
                    <a:pt x="2615" y="5042"/>
                    <a:pt x="2773" y="4916"/>
                  </a:cubicBezTo>
                  <a:cubicBezTo>
                    <a:pt x="2852" y="4837"/>
                    <a:pt x="2946" y="4797"/>
                    <a:pt x="3037" y="4797"/>
                  </a:cubicBezTo>
                  <a:cubicBezTo>
                    <a:pt x="3127" y="4797"/>
                    <a:pt x="3214" y="4837"/>
                    <a:pt x="3277" y="4916"/>
                  </a:cubicBezTo>
                  <a:cubicBezTo>
                    <a:pt x="3498" y="5136"/>
                    <a:pt x="3781" y="5246"/>
                    <a:pt x="4065" y="5246"/>
                  </a:cubicBezTo>
                  <a:cubicBezTo>
                    <a:pt x="4348" y="5246"/>
                    <a:pt x="4632" y="5136"/>
                    <a:pt x="4852" y="4916"/>
                  </a:cubicBezTo>
                  <a:cubicBezTo>
                    <a:pt x="4931" y="4837"/>
                    <a:pt x="5033" y="4797"/>
                    <a:pt x="5132" y="4797"/>
                  </a:cubicBezTo>
                  <a:close/>
                  <a:moveTo>
                    <a:pt x="2994" y="1"/>
                  </a:moveTo>
                  <a:cubicBezTo>
                    <a:pt x="2174" y="1"/>
                    <a:pt x="1387" y="190"/>
                    <a:pt x="631" y="536"/>
                  </a:cubicBezTo>
                  <a:cubicBezTo>
                    <a:pt x="599" y="536"/>
                    <a:pt x="599" y="536"/>
                    <a:pt x="568" y="599"/>
                  </a:cubicBezTo>
                  <a:cubicBezTo>
                    <a:pt x="221" y="1166"/>
                    <a:pt x="1" y="1891"/>
                    <a:pt x="1" y="2584"/>
                  </a:cubicBezTo>
                  <a:lnTo>
                    <a:pt x="1" y="4128"/>
                  </a:lnTo>
                  <a:cubicBezTo>
                    <a:pt x="1" y="6365"/>
                    <a:pt x="1859" y="8255"/>
                    <a:pt x="4096" y="8255"/>
                  </a:cubicBezTo>
                  <a:cubicBezTo>
                    <a:pt x="6207" y="8255"/>
                    <a:pt x="7940" y="6680"/>
                    <a:pt x="8160" y="4695"/>
                  </a:cubicBezTo>
                  <a:cubicBezTo>
                    <a:pt x="7877" y="2017"/>
                    <a:pt x="5671" y="1"/>
                    <a:pt x="29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5" name="Google Shape;2505;p63"/>
            <p:cNvSpPr/>
            <p:nvPr/>
          </p:nvSpPr>
          <p:spPr>
            <a:xfrm>
              <a:off x="-528320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6" name="Google Shape;2506;p63"/>
            <p:cNvSpPr/>
            <p:nvPr/>
          </p:nvSpPr>
          <p:spPr>
            <a:xfrm>
              <a:off x="-525713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694"/>
                    <a:pt x="442" y="22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052" name="Picture 4" descr="Teamwork &amp; Communication | The Neurosurgical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55" y="1531620"/>
            <a:ext cx="3724910" cy="26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67"/>
          <p:cNvSpPr txBox="1">
            <a:spLocks noGrp="1"/>
          </p:cNvSpPr>
          <p:nvPr>
            <p:ph type="title"/>
          </p:nvPr>
        </p:nvSpPr>
        <p:spPr>
          <a:xfrm>
            <a:off x="2767965" y="1634490"/>
            <a:ext cx="3739515" cy="90995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谢谢大家</a:t>
            </a:r>
            <a:r>
              <a:rPr lang="en-GB"/>
              <a:t>!</a:t>
            </a:r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3"/>
          <p:cNvSpPr/>
          <p:nvPr/>
        </p:nvSpPr>
        <p:spPr>
          <a:xfrm rot="-926124">
            <a:off x="1425488" y="3043994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4" name="Google Shape;1604;p33"/>
          <p:cNvSpPr/>
          <p:nvPr/>
        </p:nvSpPr>
        <p:spPr>
          <a:xfrm rot="-926124">
            <a:off x="4802763" y="1378469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5" name="Google Shape;1605;p33"/>
          <p:cNvSpPr/>
          <p:nvPr/>
        </p:nvSpPr>
        <p:spPr>
          <a:xfrm rot="-926124">
            <a:off x="4802763" y="3043982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6" name="Google Shape;1606;p33"/>
          <p:cNvSpPr/>
          <p:nvPr/>
        </p:nvSpPr>
        <p:spPr>
          <a:xfrm rot="-926124">
            <a:off x="1425488" y="1378469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7" name="Google Shape;1607;p33"/>
          <p:cNvSpPr txBox="1">
            <a:spLocks noGrp="1"/>
          </p:cNvSpPr>
          <p:nvPr>
            <p:ph type="title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sp>
        <p:nvSpPr>
          <p:cNvPr id="1608" name="Google Shape;1608;p33"/>
          <p:cNvSpPr txBox="1">
            <a:spLocks noGrp="1"/>
          </p:cNvSpPr>
          <p:nvPr>
            <p:ph type="title" idx="2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 lang="en-GB"/>
          </a:p>
        </p:txBody>
      </p:sp>
      <p:sp>
        <p:nvSpPr>
          <p:cNvPr id="1609" name="Google Shape;1609;p33"/>
          <p:cNvSpPr txBox="1">
            <a:spLocks noGrp="1"/>
          </p:cNvSpPr>
          <p:nvPr>
            <p:ph type="title" idx="3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 lang="en-GB"/>
          </a:p>
        </p:txBody>
      </p:sp>
      <p:sp>
        <p:nvSpPr>
          <p:cNvPr id="1610" name="Google Shape;1610;p33"/>
          <p:cNvSpPr txBox="1">
            <a:spLocks noGrp="1"/>
          </p:cNvSpPr>
          <p:nvPr>
            <p:ph type="title" idx="4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04</a:t>
            </a:r>
            <a:endParaRPr lang="en-GB"/>
          </a:p>
        </p:txBody>
      </p:sp>
      <p:sp>
        <p:nvSpPr>
          <p:cNvPr id="1611" name="Google Shape;1611;p3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Introduction of Telephone Game</a:t>
            </a:r>
            <a:endParaRPr lang="en-US" altLang="en-GB"/>
          </a:p>
        </p:txBody>
      </p:sp>
      <p:sp>
        <p:nvSpPr>
          <p:cNvPr id="1612" name="Google Shape;1612;p3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游戏介绍</a:t>
            </a:r>
            <a:endParaRPr lang="zh-CN" altLang="en-US"/>
          </a:p>
        </p:txBody>
      </p:sp>
      <p:sp>
        <p:nvSpPr>
          <p:cNvPr id="1613" name="Google Shape;1613;p3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How to play the Telephone Game</a:t>
            </a:r>
            <a:endParaRPr lang="en-US" altLang="en-GB"/>
          </a:p>
        </p:txBody>
      </p:sp>
      <p:sp>
        <p:nvSpPr>
          <p:cNvPr id="1614" name="Google Shape;1614;p3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游戏流程</a:t>
            </a:r>
            <a:endParaRPr lang="zh-CN" altLang="en-GB"/>
          </a:p>
        </p:txBody>
      </p:sp>
      <p:sp>
        <p:nvSpPr>
          <p:cNvPr id="1615" name="Google Shape;1615;p3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Rules for Telephone Game</a:t>
            </a:r>
            <a:endParaRPr lang="en-US" altLang="en-GB"/>
          </a:p>
        </p:txBody>
      </p:sp>
      <p:sp>
        <p:nvSpPr>
          <p:cNvPr id="1616" name="Google Shape;1616;p3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CN" altLang="en-GB"/>
              <a:t>游戏规则</a:t>
            </a:r>
            <a:endParaRPr lang="zh-CN" altLang="en-GB"/>
          </a:p>
        </p:txBody>
      </p:sp>
      <p:sp>
        <p:nvSpPr>
          <p:cNvPr id="1617" name="Google Shape;1617;p3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The Object of the Telephone Game</a:t>
            </a:r>
            <a:endParaRPr lang="en-US" altLang="en-GB"/>
          </a:p>
        </p:txBody>
      </p:sp>
      <p:sp>
        <p:nvSpPr>
          <p:cNvPr id="1618" name="Google Shape;1618;p3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zh-CN" altLang="en-GB"/>
              <a:t>游戏目标</a:t>
            </a:r>
            <a:endParaRPr lang="zh-CN" altLang="en-GB"/>
          </a:p>
        </p:txBody>
      </p:sp>
      <p:sp>
        <p:nvSpPr>
          <p:cNvPr id="1619" name="Google Shape;1619;p3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内容</a:t>
            </a:r>
            <a:r>
              <a:rPr lang="zh-CN" altLang="en-GB"/>
              <a:t>简介：</a:t>
            </a:r>
            <a:endParaRPr lang="zh-CN" alt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2" grpId="0" build="p"/>
      <p:bldP spid="1611" grpId="0" build="p"/>
      <p:bldP spid="1614" grpId="0" build="p"/>
      <p:bldP spid="1613" grpId="0" build="p"/>
      <p:bldP spid="1616" grpId="0" build="p"/>
      <p:bldP spid="1615" grpId="0" build="p"/>
      <p:bldP spid="1618" grpId="0" build="p"/>
      <p:bldP spid="16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3419525" y="656947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游戏介绍</a:t>
            </a:r>
            <a:endParaRPr lang="zh-CN" altLang="en-GB"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ym typeface="+mn-ea"/>
              </a:rPr>
              <a:t>Introduction of Telephone Game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9929"/>
          <a:stretch>
            <a:fillRect/>
          </a:stretch>
        </p:blipFill>
        <p:spPr>
          <a:xfrm>
            <a:off x="2867660" y="1494155"/>
            <a:ext cx="3345180" cy="2164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94179">
            <a:off x="3419525" y="656947"/>
            <a:ext cx="2304948" cy="2173931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5" name="Google Shape;1625;p34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ym typeface="+mn-ea"/>
              </a:rPr>
              <a:t>游戏流程</a:t>
            </a:r>
            <a:endParaRPr lang="zh-CN" altLang="en-GB"/>
          </a:p>
        </p:txBody>
      </p:sp>
      <p:sp>
        <p:nvSpPr>
          <p:cNvPr id="1626" name="Google Shape;1626;p34"/>
          <p:cNvSpPr txBox="1">
            <a:spLocks noGrp="1"/>
          </p:cNvSpPr>
          <p:nvPr>
            <p:ph type="subTitle" idx="1"/>
          </p:nvPr>
        </p:nvSpPr>
        <p:spPr>
          <a:xfrm>
            <a:off x="3038695" y="3494150"/>
            <a:ext cx="3066608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>
                <a:sym typeface="+mn-ea"/>
              </a:rPr>
              <a:t>How to play the Telephone Game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</a:t>
            </a:r>
            <a:r>
              <a:rPr lang="en-US" altLang="en-GB"/>
              <a:t>2</a:t>
            </a:r>
            <a:endParaRPr lang="en-US" alt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4" name="Google Shape;2264;p55"/>
          <p:cNvCxnSpPr/>
          <p:nvPr/>
        </p:nvCxnSpPr>
        <p:spPr>
          <a:xfrm>
            <a:off x="610589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5" name="Google Shape;2265;p55"/>
          <p:cNvSpPr/>
          <p:nvPr/>
        </p:nvSpPr>
        <p:spPr>
          <a:xfrm rot="294357">
            <a:off x="7055539" y="2529934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6" name="Google Shape;2266;p55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/>
              <a:t>游戏流程</a:t>
            </a:r>
            <a:endParaRPr lang="zh-CN" altLang="en-GB"/>
          </a:p>
        </p:txBody>
      </p:sp>
      <p:sp>
        <p:nvSpPr>
          <p:cNvPr id="2267" name="Google Shape;2267;p55"/>
          <p:cNvSpPr txBox="1"/>
          <p:nvPr/>
        </p:nvSpPr>
        <p:spPr>
          <a:xfrm>
            <a:off x="1160424" y="3174539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1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8" name="Google Shape;2268;p55"/>
          <p:cNvSpPr txBox="1"/>
          <p:nvPr/>
        </p:nvSpPr>
        <p:spPr>
          <a:xfrm>
            <a:off x="907824" y="3518300"/>
            <a:ext cx="1753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游戏准备</a:t>
            </a:r>
            <a:endParaRPr lang="zh-CN" altLang="en-GB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9" name="Google Shape;2269;p55"/>
          <p:cNvSpPr txBox="1"/>
          <p:nvPr/>
        </p:nvSpPr>
        <p:spPr>
          <a:xfrm>
            <a:off x="2578625" y="1228102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2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0" name="Google Shape;2270;p55"/>
          <p:cNvSpPr txBox="1"/>
          <p:nvPr/>
        </p:nvSpPr>
        <p:spPr>
          <a:xfrm>
            <a:off x="2326025" y="1569650"/>
            <a:ext cx="1753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游戏开始</a:t>
            </a:r>
            <a:endParaRPr lang="zh-CN" alt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1" name="Google Shape;2271;p55"/>
          <p:cNvSpPr txBox="1"/>
          <p:nvPr/>
        </p:nvSpPr>
        <p:spPr>
          <a:xfrm>
            <a:off x="5350976" y="1228102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4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2" name="Google Shape;2272;p55"/>
          <p:cNvSpPr txBox="1"/>
          <p:nvPr/>
        </p:nvSpPr>
        <p:spPr>
          <a:xfrm>
            <a:off x="5098376" y="1569650"/>
            <a:ext cx="1753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游戏结果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3" name="Google Shape;2273;p55"/>
          <p:cNvSpPr txBox="1"/>
          <p:nvPr/>
        </p:nvSpPr>
        <p:spPr>
          <a:xfrm>
            <a:off x="4004926" y="3174551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3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4" name="Google Shape;2274;p55"/>
          <p:cNvSpPr txBox="1"/>
          <p:nvPr/>
        </p:nvSpPr>
        <p:spPr>
          <a:xfrm>
            <a:off x="3752326" y="3518302"/>
            <a:ext cx="1753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游戏进行</a:t>
            </a:r>
            <a:endParaRPr lang="zh-CN" altLang="en-GB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75" name="Google Shape;2275;p55"/>
          <p:cNvCxnSpPr/>
          <p:nvPr/>
        </p:nvCxnSpPr>
        <p:spPr>
          <a:xfrm rot="10800000" flipH="1">
            <a:off x="1966724" y="262617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6" name="Google Shape;2276;p55"/>
          <p:cNvCxnSpPr/>
          <p:nvPr/>
        </p:nvCxnSpPr>
        <p:spPr>
          <a:xfrm>
            <a:off x="3375549" y="2609613"/>
            <a:ext cx="1084500" cy="2523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7" name="Google Shape;2277;p55"/>
          <p:cNvCxnSpPr/>
          <p:nvPr/>
        </p:nvCxnSpPr>
        <p:spPr>
          <a:xfrm rot="10800000" flipH="1">
            <a:off x="4728424" y="2629125"/>
            <a:ext cx="1109100" cy="2454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8" name="Google Shape;2278;p55"/>
          <p:cNvSpPr/>
          <p:nvPr/>
        </p:nvSpPr>
        <p:spPr>
          <a:xfrm rot="294357">
            <a:off x="2898889" y="2263759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9" name="Google Shape;2279;p55"/>
          <p:cNvSpPr/>
          <p:nvPr/>
        </p:nvSpPr>
        <p:spPr>
          <a:xfrm rot="294357">
            <a:off x="4325189" y="2529934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0" name="Google Shape;2280;p55"/>
          <p:cNvSpPr/>
          <p:nvPr/>
        </p:nvSpPr>
        <p:spPr>
          <a:xfrm rot="294357">
            <a:off x="5671240" y="2263759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1" name="Google Shape;2281;p55"/>
          <p:cNvSpPr/>
          <p:nvPr/>
        </p:nvSpPr>
        <p:spPr>
          <a:xfrm rot="294357">
            <a:off x="1480688" y="2529934"/>
            <a:ext cx="607772" cy="57322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82" name="Google Shape;2282;p55"/>
          <p:cNvSpPr txBox="1"/>
          <p:nvPr/>
        </p:nvSpPr>
        <p:spPr>
          <a:xfrm>
            <a:off x="6735276" y="3169839"/>
            <a:ext cx="12483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Step 5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3" name="Google Shape;2283;p55"/>
          <p:cNvSpPr txBox="1"/>
          <p:nvPr/>
        </p:nvSpPr>
        <p:spPr>
          <a:xfrm>
            <a:off x="6482676" y="3513589"/>
            <a:ext cx="17535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游戏总结</a:t>
            </a: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7" grpId="0"/>
      <p:bldP spid="2268" grpId="0"/>
      <p:bldP spid="2269" grpId="0"/>
      <p:bldP spid="2270" grpId="0"/>
      <p:bldP spid="2273" grpId="0"/>
      <p:bldP spid="2274" grpId="0"/>
      <p:bldP spid="2271" grpId="0"/>
      <p:bldP spid="2272" grpId="0"/>
      <p:bldP spid="2282" grpId="0"/>
      <p:bldP spid="22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57"/>
          <p:cNvSpPr/>
          <p:nvPr/>
        </p:nvSpPr>
        <p:spPr>
          <a:xfrm rot="294087">
            <a:off x="1230407" y="1849809"/>
            <a:ext cx="1838787" cy="17341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8" name="Google Shape;2318;p57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/>
              <a:t>第一步： 游戏准备</a:t>
            </a:r>
            <a:endParaRPr lang="zh-CN" altLang="en-US"/>
          </a:p>
        </p:txBody>
      </p:sp>
      <p:sp>
        <p:nvSpPr>
          <p:cNvPr id="2319" name="Google Shape;2319;p57"/>
          <p:cNvSpPr txBox="1"/>
          <p:nvPr/>
        </p:nvSpPr>
        <p:spPr>
          <a:xfrm>
            <a:off x="6064250" y="1330960"/>
            <a:ext cx="1919605" cy="36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GB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同学们坐一排</a:t>
            </a:r>
            <a:endParaRPr lang="zh-CN" altLang="en-GB"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0" name="Google Shape;2320;p57"/>
          <p:cNvSpPr txBox="1"/>
          <p:nvPr/>
        </p:nvSpPr>
        <p:spPr>
          <a:xfrm>
            <a:off x="1219835" y="1330960"/>
            <a:ext cx="2066925" cy="36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同学们坐一圈</a:t>
            </a:r>
            <a:endParaRPr lang="zh-CN" sz="2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3" name="Google Shape;2323;p57"/>
          <p:cNvSpPr/>
          <p:nvPr/>
        </p:nvSpPr>
        <p:spPr>
          <a:xfrm rot="294087">
            <a:off x="6074807" y="1849809"/>
            <a:ext cx="1838787" cy="1734174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noFill/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图片 0" descr="circle-tim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2220" y="1747520"/>
            <a:ext cx="1896745" cy="1927225"/>
          </a:xfrm>
          <a:prstGeom prst="rect">
            <a:avLst/>
          </a:prstGeom>
        </p:spPr>
      </p:pic>
      <p:pic>
        <p:nvPicPr>
          <p:cNvPr id="2" name="图片 1" descr="game-telephone-phrases-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5" y="1679575"/>
            <a:ext cx="2506345" cy="1964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522" y="4347849"/>
            <a:ext cx="438919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Players can sit in a circle or stand in a straight line.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0" grpId="0"/>
      <p:bldP spid="2319" grpId="0"/>
      <p:bldP spid="4" grpId="0"/>
    </p:bld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1975</Words>
  <Application>WPS 演示</Application>
  <PresentationFormat>On-screen Show (16:9)</PresentationFormat>
  <Paragraphs>378</Paragraphs>
  <Slides>32</Slides>
  <Notes>85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3" baseType="lpstr">
      <vt:lpstr>Arial</vt:lpstr>
      <vt:lpstr>宋体</vt:lpstr>
      <vt:lpstr>Wingdings</vt:lpstr>
      <vt:lpstr>Arial</vt:lpstr>
      <vt:lpstr>Montserrat</vt:lpstr>
      <vt:lpstr>Montserrat Medium</vt:lpstr>
      <vt:lpstr>Thonburi</vt:lpstr>
      <vt:lpstr>Montserrat ExtraBold</vt:lpstr>
      <vt:lpstr>Roboto</vt:lpstr>
      <vt:lpstr>Chau Philomene One</vt:lpstr>
      <vt:lpstr>Open Sans</vt:lpstr>
      <vt:lpstr>Signika</vt:lpstr>
      <vt:lpstr>Montserrat Light</vt:lpstr>
      <vt:lpstr>Wingdings</vt:lpstr>
      <vt:lpstr>汉仪书宋二KW</vt:lpstr>
      <vt:lpstr>宋体</vt:lpstr>
      <vt:lpstr>Arial Bold</vt:lpstr>
      <vt:lpstr>微软雅黑</vt:lpstr>
      <vt:lpstr>汉仪旗黑</vt:lpstr>
      <vt:lpstr>Arial Unicode MS</vt:lpstr>
      <vt:lpstr>Fun Games Classroom Kit by Slidesgo</vt:lpstr>
      <vt:lpstr>课堂教学法： 游戏篇</vt:lpstr>
      <vt:lpstr>PowerPoint 演示文稿</vt:lpstr>
      <vt:lpstr>PowerPoint 演示文稿</vt:lpstr>
      <vt:lpstr>内容简介：</vt:lpstr>
      <vt:lpstr>01</vt:lpstr>
      <vt:lpstr>PowerPoint 演示文稿</vt:lpstr>
      <vt:lpstr>02</vt:lpstr>
      <vt:lpstr>游戏流程</vt:lpstr>
      <vt:lpstr>第一步： 游戏准备</vt:lpstr>
      <vt:lpstr>PowerPoint 演示文稿</vt:lpstr>
      <vt:lpstr>第二步：游戏开始</vt:lpstr>
      <vt:lpstr>第三步：游戏进行</vt:lpstr>
      <vt:lpstr>第四步：本轮游戏结束</vt:lpstr>
      <vt:lpstr>轮流换座位，游戏接着进行</vt:lpstr>
      <vt:lpstr>第五步：游戏总结</vt:lpstr>
      <vt:lpstr>两组比赛进行中</vt:lpstr>
      <vt:lpstr>哪组写得最快并且答案正确？</vt:lpstr>
      <vt:lpstr>传话游戏延展-动作篇 </vt:lpstr>
      <vt:lpstr>游戏流程</vt:lpstr>
      <vt:lpstr>03</vt:lpstr>
      <vt:lpstr>游戏规则</vt:lpstr>
      <vt:lpstr>04</vt:lpstr>
      <vt:lpstr>语言综合技能提升</vt:lpstr>
      <vt:lpstr>理解运用词汇</vt:lpstr>
      <vt:lpstr>娱乐性：开心和放松</vt:lpstr>
      <vt:lpstr>从“马路”到“购物”？ </vt:lpstr>
      <vt:lpstr>记忆力训练 </vt:lpstr>
      <vt:lpstr>记忆力训练</vt:lpstr>
      <vt:lpstr>记忆力训练-存现句</vt:lpstr>
      <vt:lpstr>固定句式的电话游戏</vt:lpstr>
      <vt:lpstr>团队合作</vt:lpstr>
      <vt:lpstr>谢谢大家!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课堂教学法： 游戏篇</dc:title>
  <dc:creator/>
  <cp:lastModifiedBy>Helena Wang</cp:lastModifiedBy>
  <cp:revision>64</cp:revision>
  <dcterms:created xsi:type="dcterms:W3CDTF">2023-06-16T11:39:53Z</dcterms:created>
  <dcterms:modified xsi:type="dcterms:W3CDTF">2023-06-16T11:39:53Z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2052-5.4.1.7920</vt:lpwstr>
  </property>
  <property fmtid="{D5CDD505-2E9C-101B-9397-08002B2CF9AE}" pid="3" name="ICV">
    <vt:lpwstr>62306A52A717831A67648664AB77594F_42</vt:lpwstr>
  </property>
</Properties>
</file>