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0B92-8345-4E46-BBAE-F2E723467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TET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6B19E-0B21-4597-96E2-6B32A299D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VIETNAMESE LUNAR NEW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FC627-7794-4B28-9A38-B9BDDE03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4" y="744070"/>
            <a:ext cx="5646751" cy="35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9AB-B030-4AB0-8817-D4401BAA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>
            <a:normAutofit/>
          </a:bodyPr>
          <a:lstStyle/>
          <a:p>
            <a:r>
              <a:rPr lang="en-AU" sz="66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EA39-7E26-475D-9C1B-50CB0463A7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5417B-FD1A-49BE-AFDD-354A53A3E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AU" sz="4400" dirty="0"/>
          </a:p>
          <a:p>
            <a:r>
              <a:rPr lang="en-AU" sz="4400" dirty="0"/>
              <a:t>question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A8DCB-EA8F-43F9-AA31-41C39D11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54" y="612521"/>
            <a:ext cx="6114421" cy="47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93A5-6DBF-49D6-8072-C26FEC12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9" y="331447"/>
            <a:ext cx="11258024" cy="1151965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 TẾT – FEW DAYS BEFORE 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926D3-D01F-41DE-87C4-1BAEC69160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8845" y="1483413"/>
            <a:ext cx="3953312" cy="3311189"/>
          </a:xfrm>
        </p:spPr>
        <p:txBody>
          <a:bodyPr>
            <a:normAutofit fontScale="85000" lnSpcReduction="10000"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DỌN DẸP NHÀ CỬA</a:t>
            </a:r>
          </a:p>
          <a:p>
            <a:pPr marL="0" indent="0">
              <a:buNone/>
            </a:pP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HOUSE CLEAN AND TIDY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LÀM BÁNH 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marL="0" indent="0">
              <a:buNone/>
            </a:pP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TRADITION CAKE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NẤU BÁNH 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marL="0" indent="0">
              <a:buNone/>
            </a:pP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 TRADITION CAKE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F6076-DC31-4EB1-A9A4-47421BEF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454" y="1483414"/>
            <a:ext cx="3453401" cy="4048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5641D-8D27-4010-B664-84544A0C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55" y="1483414"/>
            <a:ext cx="3997300" cy="40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B85A-684B-4F8A-BB68-BACEF69F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117833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THỪA – NEW YEAR EVE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8DE0C7-1942-42B6-B1CC-5A89EB1F8F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799447"/>
            <a:ext cx="6034087" cy="44621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CA3D1-52C0-4953-B5EB-6528FD1AA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919" y="1903709"/>
            <a:ext cx="4126861" cy="2665533"/>
          </a:xfrm>
        </p:spPr>
        <p:txBody>
          <a:bodyPr>
            <a:normAutofit lnSpcReduction="10000"/>
          </a:bodyPr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new year eve, family will have a big dinner together to look back whole year and enjoy fireworks</a:t>
            </a:r>
          </a:p>
        </p:txBody>
      </p:sp>
    </p:spTree>
    <p:extLst>
      <p:ext uri="{BB962C8B-B14F-4D97-AF65-F5344CB8AC3E}">
        <p14:creationId xmlns:p14="http://schemas.microsoft.com/office/powerpoint/2010/main" val="19891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61EF-E77C-41FC-AFA1-4AC6391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730229"/>
          </a:xfrm>
        </p:spPr>
        <p:txBody>
          <a:bodyPr/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b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day of new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30D4F-0A21-4C36-B15F-777A1BE428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1130107"/>
            <a:ext cx="6034087" cy="38008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A78E-5ADA-43ED-8517-D04C0BA3D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day of new year, young people go to greeting grandparent and receive lucky envelop (money) and blessing from grandparent</a:t>
            </a:r>
          </a:p>
        </p:txBody>
      </p:sp>
    </p:spTree>
    <p:extLst>
      <p:ext uri="{BB962C8B-B14F-4D97-AF65-F5344CB8AC3E}">
        <p14:creationId xmlns:p14="http://schemas.microsoft.com/office/powerpoint/2010/main" val="27652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914C-4C05-42B8-9F28-B047FCEA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596006"/>
          </a:xfrm>
        </p:spPr>
        <p:txBody>
          <a:bodyPr/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MÙNG 2 TẾT – THE SECOND DAY OF NEW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262245-9575-49C9-8355-B20456B8BF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96681" y="906462"/>
            <a:ext cx="5734050" cy="42481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B7481-64FE-439C-A4DD-44669DC9C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584401"/>
          </a:xfrm>
        </p:spPr>
        <p:txBody>
          <a:bodyPr/>
          <a:lstStyle/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MÙNG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TẾT, ĐI THĂM HỌ HÀNG GẦN XA</a:t>
            </a: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OF TET, WE COME TO VISIT UNCLE OR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AuNTY’s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TO SHARE A NEW YEAR WITH THEM</a:t>
            </a:r>
          </a:p>
        </p:txBody>
      </p:sp>
    </p:spTree>
    <p:extLst>
      <p:ext uri="{BB962C8B-B14F-4D97-AF65-F5344CB8AC3E}">
        <p14:creationId xmlns:p14="http://schemas.microsoft.com/office/powerpoint/2010/main" val="5735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F51C-0F3B-4358-9511-66B8733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MÙNG 3 TẾT TRỞ ĐI – FROM THE THIRD DAY OF NEW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5BC46C-5AF8-44FD-A299-58804B780F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1053716"/>
            <a:ext cx="6034087" cy="39536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0A663-2C46-40B5-A80A-1A8F8FD0B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MÙNG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TẾT MỌI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ĐI DU LỊCH LẤY NĂNG L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ỢNG CHO 1 NĂM MỚI</a:t>
            </a: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THIRD DAY OF NEW YEAR, PEOPLE START TO TRAVEL TO GET ENERY FOR A NEW YEAR</a:t>
            </a:r>
          </a:p>
        </p:txBody>
      </p:sp>
    </p:spTree>
    <p:extLst>
      <p:ext uri="{BB962C8B-B14F-4D97-AF65-F5344CB8AC3E}">
        <p14:creationId xmlns:p14="http://schemas.microsoft.com/office/powerpoint/2010/main" val="33673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F3A1-411F-413E-A693-247C61E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HOẠT ĐỘNG KHÁC NGÀY TẾT – OTHER ACTIVITIES  ON TET HOLIDAYS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0AD03-A3F9-4676-B878-2EB60B8E4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394" y="3539476"/>
            <a:ext cx="4359109" cy="537487"/>
          </a:xfrm>
        </p:spPr>
        <p:txBody>
          <a:bodyPr/>
          <a:lstStyle/>
          <a:p>
            <a:r>
              <a:rPr lang="en-AU" dirty="0"/>
              <a:t>COI MÚA LÂN – WATCH LION DANCE</a:t>
            </a:r>
          </a:p>
          <a:p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5D94F8-A3D6-40A3-B273-28E8B00F46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906011"/>
            <a:ext cx="6034087" cy="4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8C8F-768A-4D0C-8B31-4E794E8B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BÌNH AN – PRAY FOR PEACEFUL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16D84-401A-4F36-9A6F-4D47B0AF71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59229" y="1231559"/>
            <a:ext cx="5083729" cy="36676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F4667-7157-46F8-872E-B59692B3B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MỚI MỌI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ĐI CHÙA ĐỂ CẦU BÌNH AN CHO MỌI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new year days, people will go to pagoda, temple or church to pray for a new year peace</a:t>
            </a:r>
          </a:p>
        </p:txBody>
      </p:sp>
    </p:spTree>
    <p:extLst>
      <p:ext uri="{BB962C8B-B14F-4D97-AF65-F5344CB8AC3E}">
        <p14:creationId xmlns:p14="http://schemas.microsoft.com/office/powerpoint/2010/main" val="1939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389B-C3F8-43DC-BCCE-7B9E5B7E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1486949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enjoy flower festival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6BAF0-008C-48F6-982F-F1A63080B9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1299447"/>
            <a:ext cx="6034087" cy="35577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C04FB-8042-4E61-A79C-654F23A7A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flower festival will be opened in most of cities in Vietnam </a:t>
            </a:r>
          </a:p>
        </p:txBody>
      </p:sp>
    </p:spTree>
    <p:extLst>
      <p:ext uri="{BB962C8B-B14F-4D97-AF65-F5344CB8AC3E}">
        <p14:creationId xmlns:p14="http://schemas.microsoft.com/office/powerpoint/2010/main" val="22617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709</TotalTime>
  <Words>353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Main Event</vt:lpstr>
      <vt:lpstr>TET EVENT</vt:lpstr>
      <vt:lpstr>TRƯỚC TẾT – FEW DAYS BEFORE TET</vt:lpstr>
      <vt:lpstr>GIAO THỪA – NEW YEAR EVE</vt:lpstr>
      <vt:lpstr>Mùng 1 tết first day of new year</vt:lpstr>
      <vt:lpstr>MÙNG 2 TẾT – THE SECOND DAY OF NEW YEAR</vt:lpstr>
      <vt:lpstr>TỪ MÙNG 3 TẾT TRỞ ĐI – FROM THE THIRD DAY OF NEW YEAR</vt:lpstr>
      <vt:lpstr>NHỮNG HOẠT ĐỘNG KHÁC NGÀY TẾT – OTHER ACTIVITIES  ON TET HOLIDAYS</vt:lpstr>
      <vt:lpstr>CẦU BÌNH AN – PRAY FOR PEACEFUL YEAR</vt:lpstr>
      <vt:lpstr>Thưởng thức  lễ hội hoa – enjoy flower festival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 EVENT</dc:title>
  <dc:creator>Kim Ngan</dc:creator>
  <cp:lastModifiedBy>Kim Ngan</cp:lastModifiedBy>
  <cp:revision>17</cp:revision>
  <dcterms:created xsi:type="dcterms:W3CDTF">2023-04-29T10:41:11Z</dcterms:created>
  <dcterms:modified xsi:type="dcterms:W3CDTF">2023-06-03T10:10:19Z</dcterms:modified>
</cp:coreProperties>
</file>