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1"/>
  </p:sldMasterIdLst>
  <p:notesMasterIdLst>
    <p:notesMasterId r:id="rId16"/>
  </p:notesMasterIdLst>
  <p:sldIdLst>
    <p:sldId id="256" r:id="rId2"/>
    <p:sldId id="264" r:id="rId3"/>
    <p:sldId id="259" r:id="rId4"/>
    <p:sldId id="269" r:id="rId5"/>
    <p:sldId id="275" r:id="rId6"/>
    <p:sldId id="278" r:id="rId7"/>
    <p:sldId id="279" r:id="rId8"/>
    <p:sldId id="263" r:id="rId9"/>
    <p:sldId id="273" r:id="rId10"/>
    <p:sldId id="261" r:id="rId11"/>
    <p:sldId id="260" r:id="rId12"/>
    <p:sldId id="283" r:id="rId13"/>
    <p:sldId id="285" r:id="rId14"/>
    <p:sldId id="27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>
      <p:cViewPr varScale="1">
        <p:scale>
          <a:sx n="89" d="100"/>
          <a:sy n="89" d="100"/>
        </p:scale>
        <p:origin x="3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ryl Wahlin" userId="7c834c0b-3e56-4bb5-b1f1-26b18e3ee34b" providerId="ADAL" clId="{1849F4C1-E4DD-4B57-8D6D-069737B8808E}"/>
    <pc:docChg chg="undo custSel modSld">
      <pc:chgData name="Merryl Wahlin" userId="7c834c0b-3e56-4bb5-b1f1-26b18e3ee34b" providerId="ADAL" clId="{1849F4C1-E4DD-4B57-8D6D-069737B8808E}" dt="2023-08-25T05:05:06.415" v="25" actId="20577"/>
      <pc:docMkLst>
        <pc:docMk/>
      </pc:docMkLst>
      <pc:sldChg chg="modSp mod">
        <pc:chgData name="Merryl Wahlin" userId="7c834c0b-3e56-4bb5-b1f1-26b18e3ee34b" providerId="ADAL" clId="{1849F4C1-E4DD-4B57-8D6D-069737B8808E}" dt="2023-08-25T05:05:06.415" v="25" actId="20577"/>
        <pc:sldMkLst>
          <pc:docMk/>
          <pc:sldMk cId="3633552891" sldId="256"/>
        </pc:sldMkLst>
        <pc:spChg chg="mod">
          <ac:chgData name="Merryl Wahlin" userId="7c834c0b-3e56-4bb5-b1f1-26b18e3ee34b" providerId="ADAL" clId="{1849F4C1-E4DD-4B57-8D6D-069737B8808E}" dt="2023-08-25T05:05:06.415" v="25" actId="20577"/>
          <ac:spMkLst>
            <pc:docMk/>
            <pc:sldMk cId="3633552891" sldId="256"/>
            <ac:spMk id="4" creationId="{9AC6DFDE-612E-E343-B571-65C24E70968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93ACE-90E5-9441-8954-4AD6B76B351F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6350F74-0486-7A44-899B-43AEF8FE2B36}">
      <dgm:prSet phldrT="[文本]"/>
      <dgm:spPr/>
      <dgm:t>
        <a:bodyPr/>
        <a:lstStyle/>
        <a:p>
          <a:r>
            <a:rPr lang="zh-CN" altLang="en-US" dirty="0"/>
            <a:t>音</a:t>
          </a:r>
        </a:p>
      </dgm:t>
    </dgm:pt>
    <dgm:pt modelId="{BF053092-6039-AF48-A8C4-05737F73419E}" type="parTrans" cxnId="{2E79D4E7-7BBE-4847-A329-2E349D595E60}">
      <dgm:prSet/>
      <dgm:spPr/>
      <dgm:t>
        <a:bodyPr/>
        <a:lstStyle/>
        <a:p>
          <a:endParaRPr lang="zh-CN" altLang="en-US"/>
        </a:p>
      </dgm:t>
    </dgm:pt>
    <dgm:pt modelId="{F28AF4A3-AB20-3F47-900A-A128065E3E97}" type="sibTrans" cxnId="{2E79D4E7-7BBE-4847-A329-2E349D595E60}">
      <dgm:prSet/>
      <dgm:spPr/>
      <dgm:t>
        <a:bodyPr/>
        <a:lstStyle/>
        <a:p>
          <a:endParaRPr lang="zh-CN" altLang="en-US"/>
        </a:p>
      </dgm:t>
    </dgm:pt>
    <dgm:pt modelId="{AC8EA2B8-05C5-B943-9A6D-8E7E4FEB5D89}">
      <dgm:prSet phldrT="[文本]"/>
      <dgm:spPr/>
      <dgm:t>
        <a:bodyPr/>
        <a:lstStyle/>
        <a:p>
          <a:r>
            <a:rPr lang="zh-CN" altLang="en-US" dirty="0"/>
            <a:t>形</a:t>
          </a:r>
        </a:p>
      </dgm:t>
    </dgm:pt>
    <dgm:pt modelId="{62EB3B55-FFF2-ED45-B784-19B288E32E46}" type="parTrans" cxnId="{A6A297F8-4ADB-C345-9131-37AA49BB514B}">
      <dgm:prSet/>
      <dgm:spPr/>
      <dgm:t>
        <a:bodyPr/>
        <a:lstStyle/>
        <a:p>
          <a:endParaRPr lang="zh-CN" altLang="en-US"/>
        </a:p>
      </dgm:t>
    </dgm:pt>
    <dgm:pt modelId="{6F2E177B-A6AD-1D47-8027-EF34366D7D0B}" type="sibTrans" cxnId="{A6A297F8-4ADB-C345-9131-37AA49BB514B}">
      <dgm:prSet/>
      <dgm:spPr/>
      <dgm:t>
        <a:bodyPr/>
        <a:lstStyle/>
        <a:p>
          <a:endParaRPr lang="zh-CN" altLang="en-US"/>
        </a:p>
      </dgm:t>
    </dgm:pt>
    <dgm:pt modelId="{4D024D26-6F2F-4149-80AC-61A3CC3B012E}">
      <dgm:prSet phldrT="[文本]"/>
      <dgm:spPr/>
      <dgm:t>
        <a:bodyPr/>
        <a:lstStyle/>
        <a:p>
          <a:r>
            <a:rPr lang="zh-CN" altLang="en-US" dirty="0"/>
            <a:t>义</a:t>
          </a:r>
        </a:p>
      </dgm:t>
    </dgm:pt>
    <dgm:pt modelId="{C2A9D807-6269-224D-A5A2-2879CF3E550B}" type="parTrans" cxnId="{7804E97E-C27E-AE48-BC3F-136EE0DFF59E}">
      <dgm:prSet/>
      <dgm:spPr/>
      <dgm:t>
        <a:bodyPr/>
        <a:lstStyle/>
        <a:p>
          <a:endParaRPr lang="zh-CN" altLang="en-US"/>
        </a:p>
      </dgm:t>
    </dgm:pt>
    <dgm:pt modelId="{6AB5AE34-EFB0-404D-A6E8-5EBED2598F9D}" type="sibTrans" cxnId="{7804E97E-C27E-AE48-BC3F-136EE0DFF59E}">
      <dgm:prSet/>
      <dgm:spPr/>
      <dgm:t>
        <a:bodyPr/>
        <a:lstStyle/>
        <a:p>
          <a:endParaRPr lang="zh-CN" altLang="en-US"/>
        </a:p>
      </dgm:t>
    </dgm:pt>
    <dgm:pt modelId="{A6D9A612-2BC9-AD49-B31F-F4ECDF34B06F}">
      <dgm:prSet phldrT="[文本]"/>
      <dgm:spPr/>
      <dgm:t>
        <a:bodyPr/>
        <a:lstStyle/>
        <a:p>
          <a:r>
            <a:rPr lang="zh-CN" altLang="en-US" dirty="0"/>
            <a:t>字</a:t>
          </a:r>
        </a:p>
      </dgm:t>
    </dgm:pt>
    <dgm:pt modelId="{79A19289-C8D5-854A-B30E-C1D76BE89BCF}" type="parTrans" cxnId="{0B499A9B-5987-AC42-8B58-4A870A630F2F}">
      <dgm:prSet/>
      <dgm:spPr/>
      <dgm:t>
        <a:bodyPr/>
        <a:lstStyle/>
        <a:p>
          <a:endParaRPr lang="zh-CN" altLang="en-US"/>
        </a:p>
      </dgm:t>
    </dgm:pt>
    <dgm:pt modelId="{FCE7A16A-670E-E644-A92B-5C00A166F4CE}" type="sibTrans" cxnId="{0B499A9B-5987-AC42-8B58-4A870A630F2F}">
      <dgm:prSet/>
      <dgm:spPr/>
      <dgm:t>
        <a:bodyPr/>
        <a:lstStyle/>
        <a:p>
          <a:endParaRPr lang="zh-CN" altLang="en-US"/>
        </a:p>
      </dgm:t>
    </dgm:pt>
    <dgm:pt modelId="{2CF41B1F-22F1-B44C-A5FB-05AF0E3C815C}">
      <dgm:prSet phldrT="[文本]"/>
      <dgm:spPr/>
      <dgm:t>
        <a:bodyPr/>
        <a:lstStyle/>
        <a:p>
          <a:r>
            <a:rPr lang="zh-CN" altLang="en-US" dirty="0"/>
            <a:t>词</a:t>
          </a:r>
        </a:p>
      </dgm:t>
    </dgm:pt>
    <dgm:pt modelId="{907C6BC7-045C-EB40-A9CB-D5C9A46FBB85}" type="parTrans" cxnId="{295BC03E-5211-CB45-A07F-21DF704702BE}">
      <dgm:prSet/>
      <dgm:spPr/>
      <dgm:t>
        <a:bodyPr/>
        <a:lstStyle/>
        <a:p>
          <a:endParaRPr lang="zh-CN" altLang="en-US"/>
        </a:p>
      </dgm:t>
    </dgm:pt>
    <dgm:pt modelId="{4BCF95E1-6582-EB4B-8B63-25D3A07A8850}" type="sibTrans" cxnId="{295BC03E-5211-CB45-A07F-21DF704702BE}">
      <dgm:prSet/>
      <dgm:spPr/>
      <dgm:t>
        <a:bodyPr/>
        <a:lstStyle/>
        <a:p>
          <a:endParaRPr lang="zh-CN" altLang="en-US"/>
        </a:p>
      </dgm:t>
    </dgm:pt>
    <dgm:pt modelId="{9FE05AE9-817A-1A46-BE16-737BB6ED9633}">
      <dgm:prSet phldrT="[文本]"/>
      <dgm:spPr/>
      <dgm:t>
        <a:bodyPr/>
        <a:lstStyle/>
        <a:p>
          <a:r>
            <a:rPr lang="zh-CN" altLang="en-US" dirty="0"/>
            <a:t>句</a:t>
          </a:r>
        </a:p>
      </dgm:t>
    </dgm:pt>
    <dgm:pt modelId="{F9DE1035-8D8D-9D4E-A4D1-E5AB07C996AD}" type="parTrans" cxnId="{45D4BB88-980F-D04E-A3F8-8CAD93FF8D88}">
      <dgm:prSet/>
      <dgm:spPr/>
      <dgm:t>
        <a:bodyPr/>
        <a:lstStyle/>
        <a:p>
          <a:endParaRPr lang="zh-CN" altLang="en-US"/>
        </a:p>
      </dgm:t>
    </dgm:pt>
    <dgm:pt modelId="{9DEEC35B-77FC-ED48-8315-253499D76660}" type="sibTrans" cxnId="{45D4BB88-980F-D04E-A3F8-8CAD93FF8D88}">
      <dgm:prSet/>
      <dgm:spPr/>
      <dgm:t>
        <a:bodyPr/>
        <a:lstStyle/>
        <a:p>
          <a:endParaRPr lang="zh-CN" altLang="en-US"/>
        </a:p>
      </dgm:t>
    </dgm:pt>
    <dgm:pt modelId="{9576C68B-78E8-0344-8A47-A185CD8DB980}">
      <dgm:prSet phldrT="[文本]"/>
      <dgm:spPr/>
      <dgm:t>
        <a:bodyPr/>
        <a:lstStyle/>
        <a:p>
          <a:r>
            <a:rPr lang="zh-CN" altLang="en-US" dirty="0"/>
            <a:t>篇</a:t>
          </a:r>
        </a:p>
      </dgm:t>
    </dgm:pt>
    <dgm:pt modelId="{9A119108-4AEF-DB41-BA33-879D5F8005EC}" type="parTrans" cxnId="{4EF4210E-0A6F-2244-9E64-BE4DDD3649A3}">
      <dgm:prSet/>
      <dgm:spPr/>
      <dgm:t>
        <a:bodyPr/>
        <a:lstStyle/>
        <a:p>
          <a:endParaRPr lang="zh-CN" altLang="en-US"/>
        </a:p>
      </dgm:t>
    </dgm:pt>
    <dgm:pt modelId="{4D49E973-2539-7743-88F0-F7A2C584C4AA}" type="sibTrans" cxnId="{4EF4210E-0A6F-2244-9E64-BE4DDD3649A3}">
      <dgm:prSet/>
      <dgm:spPr/>
      <dgm:t>
        <a:bodyPr/>
        <a:lstStyle/>
        <a:p>
          <a:endParaRPr lang="zh-CN" altLang="en-US"/>
        </a:p>
      </dgm:t>
    </dgm:pt>
    <dgm:pt modelId="{03CB6CAF-B499-7A4F-852F-02C5C9B92410}" type="pres">
      <dgm:prSet presAssocID="{17593ACE-90E5-9441-8954-4AD6B76B351F}" presName="Name0" presStyleCnt="0">
        <dgm:presLayoutVars>
          <dgm:dir/>
          <dgm:resizeHandles val="exact"/>
        </dgm:presLayoutVars>
      </dgm:prSet>
      <dgm:spPr/>
    </dgm:pt>
    <dgm:pt modelId="{711EDE4C-C54D-DF40-B51C-53DF3AB76C51}" type="pres">
      <dgm:prSet presAssocID="{D6350F74-0486-7A44-899B-43AEF8FE2B36}" presName="node" presStyleLbl="node1" presStyleIdx="0" presStyleCnt="7">
        <dgm:presLayoutVars>
          <dgm:bulletEnabled val="1"/>
        </dgm:presLayoutVars>
      </dgm:prSet>
      <dgm:spPr/>
    </dgm:pt>
    <dgm:pt modelId="{47A6216E-7A3B-E244-A092-A69CEBCB2DB4}" type="pres">
      <dgm:prSet presAssocID="{F28AF4A3-AB20-3F47-900A-A128065E3E97}" presName="sibTrans" presStyleLbl="sibTrans2D1" presStyleIdx="0" presStyleCnt="6"/>
      <dgm:spPr/>
    </dgm:pt>
    <dgm:pt modelId="{52B51212-02DD-AC42-A804-A1554F25AB4C}" type="pres">
      <dgm:prSet presAssocID="{F28AF4A3-AB20-3F47-900A-A128065E3E97}" presName="connectorText" presStyleLbl="sibTrans2D1" presStyleIdx="0" presStyleCnt="6"/>
      <dgm:spPr/>
    </dgm:pt>
    <dgm:pt modelId="{F2EDBB87-1304-9544-A82A-68C7BABA624D}" type="pres">
      <dgm:prSet presAssocID="{AC8EA2B8-05C5-B943-9A6D-8E7E4FEB5D89}" presName="node" presStyleLbl="node1" presStyleIdx="1" presStyleCnt="7">
        <dgm:presLayoutVars>
          <dgm:bulletEnabled val="1"/>
        </dgm:presLayoutVars>
      </dgm:prSet>
      <dgm:spPr/>
    </dgm:pt>
    <dgm:pt modelId="{10BEC7BA-E7B9-CD4A-A73D-A484B177DAEC}" type="pres">
      <dgm:prSet presAssocID="{6F2E177B-A6AD-1D47-8027-EF34366D7D0B}" presName="sibTrans" presStyleLbl="sibTrans2D1" presStyleIdx="1" presStyleCnt="6"/>
      <dgm:spPr/>
    </dgm:pt>
    <dgm:pt modelId="{A6CE0938-28FB-B84F-B69F-359424CA06BC}" type="pres">
      <dgm:prSet presAssocID="{6F2E177B-A6AD-1D47-8027-EF34366D7D0B}" presName="connectorText" presStyleLbl="sibTrans2D1" presStyleIdx="1" presStyleCnt="6"/>
      <dgm:spPr/>
    </dgm:pt>
    <dgm:pt modelId="{61372600-A604-FF47-862B-17B0ACAF1CCC}" type="pres">
      <dgm:prSet presAssocID="{4D024D26-6F2F-4149-80AC-61A3CC3B012E}" presName="node" presStyleLbl="node1" presStyleIdx="2" presStyleCnt="7">
        <dgm:presLayoutVars>
          <dgm:bulletEnabled val="1"/>
        </dgm:presLayoutVars>
      </dgm:prSet>
      <dgm:spPr/>
    </dgm:pt>
    <dgm:pt modelId="{2C003485-08A3-0B42-BA18-1D61B641100A}" type="pres">
      <dgm:prSet presAssocID="{6AB5AE34-EFB0-404D-A6E8-5EBED2598F9D}" presName="sibTrans" presStyleLbl="sibTrans2D1" presStyleIdx="2" presStyleCnt="6"/>
      <dgm:spPr/>
    </dgm:pt>
    <dgm:pt modelId="{6FF36441-993B-B44A-906C-2787435E3FE2}" type="pres">
      <dgm:prSet presAssocID="{6AB5AE34-EFB0-404D-A6E8-5EBED2598F9D}" presName="connectorText" presStyleLbl="sibTrans2D1" presStyleIdx="2" presStyleCnt="6"/>
      <dgm:spPr/>
    </dgm:pt>
    <dgm:pt modelId="{7FE04055-4593-1746-AF5F-5C7A4F95A523}" type="pres">
      <dgm:prSet presAssocID="{A6D9A612-2BC9-AD49-B31F-F4ECDF34B06F}" presName="node" presStyleLbl="node1" presStyleIdx="3" presStyleCnt="7">
        <dgm:presLayoutVars>
          <dgm:bulletEnabled val="1"/>
        </dgm:presLayoutVars>
      </dgm:prSet>
      <dgm:spPr/>
    </dgm:pt>
    <dgm:pt modelId="{1751A83D-7952-BA4B-8D5A-31E3F5FE9C40}" type="pres">
      <dgm:prSet presAssocID="{FCE7A16A-670E-E644-A92B-5C00A166F4CE}" presName="sibTrans" presStyleLbl="sibTrans2D1" presStyleIdx="3" presStyleCnt="6"/>
      <dgm:spPr/>
    </dgm:pt>
    <dgm:pt modelId="{85BC762C-E013-7C47-AB2A-E91CEA43ED35}" type="pres">
      <dgm:prSet presAssocID="{FCE7A16A-670E-E644-A92B-5C00A166F4CE}" presName="connectorText" presStyleLbl="sibTrans2D1" presStyleIdx="3" presStyleCnt="6"/>
      <dgm:spPr/>
    </dgm:pt>
    <dgm:pt modelId="{B799041B-6989-6443-A57E-73E1C174CA95}" type="pres">
      <dgm:prSet presAssocID="{2CF41B1F-22F1-B44C-A5FB-05AF0E3C815C}" presName="node" presStyleLbl="node1" presStyleIdx="4" presStyleCnt="7">
        <dgm:presLayoutVars>
          <dgm:bulletEnabled val="1"/>
        </dgm:presLayoutVars>
      </dgm:prSet>
      <dgm:spPr/>
    </dgm:pt>
    <dgm:pt modelId="{2BA05A32-8BD0-124C-8911-89CCC65FF03E}" type="pres">
      <dgm:prSet presAssocID="{4BCF95E1-6582-EB4B-8B63-25D3A07A8850}" presName="sibTrans" presStyleLbl="sibTrans2D1" presStyleIdx="4" presStyleCnt="6"/>
      <dgm:spPr/>
    </dgm:pt>
    <dgm:pt modelId="{42B0114F-C9B1-C244-B68C-5E725F15874C}" type="pres">
      <dgm:prSet presAssocID="{4BCF95E1-6582-EB4B-8B63-25D3A07A8850}" presName="connectorText" presStyleLbl="sibTrans2D1" presStyleIdx="4" presStyleCnt="6"/>
      <dgm:spPr/>
    </dgm:pt>
    <dgm:pt modelId="{6856D4B8-3714-8348-AF97-7367999D6350}" type="pres">
      <dgm:prSet presAssocID="{9FE05AE9-817A-1A46-BE16-737BB6ED9633}" presName="node" presStyleLbl="node1" presStyleIdx="5" presStyleCnt="7">
        <dgm:presLayoutVars>
          <dgm:bulletEnabled val="1"/>
        </dgm:presLayoutVars>
      </dgm:prSet>
      <dgm:spPr/>
    </dgm:pt>
    <dgm:pt modelId="{490BD380-7C7E-EE46-A6DB-1C6CB1A66A26}" type="pres">
      <dgm:prSet presAssocID="{9DEEC35B-77FC-ED48-8315-253499D76660}" presName="sibTrans" presStyleLbl="sibTrans2D1" presStyleIdx="5" presStyleCnt="6"/>
      <dgm:spPr/>
    </dgm:pt>
    <dgm:pt modelId="{E908FA79-ADAA-4145-8522-14CD8ED87904}" type="pres">
      <dgm:prSet presAssocID="{9DEEC35B-77FC-ED48-8315-253499D76660}" presName="connectorText" presStyleLbl="sibTrans2D1" presStyleIdx="5" presStyleCnt="6"/>
      <dgm:spPr/>
    </dgm:pt>
    <dgm:pt modelId="{7C346208-50C2-0D4A-A9DD-DD8D4B30F084}" type="pres">
      <dgm:prSet presAssocID="{9576C68B-78E8-0344-8A47-A185CD8DB980}" presName="node" presStyleLbl="node1" presStyleIdx="6" presStyleCnt="7">
        <dgm:presLayoutVars>
          <dgm:bulletEnabled val="1"/>
        </dgm:presLayoutVars>
      </dgm:prSet>
      <dgm:spPr/>
    </dgm:pt>
  </dgm:ptLst>
  <dgm:cxnLst>
    <dgm:cxn modelId="{77EA9D0B-7541-1945-8AB0-E7DD6A227800}" type="presOf" srcId="{4BCF95E1-6582-EB4B-8B63-25D3A07A8850}" destId="{42B0114F-C9B1-C244-B68C-5E725F15874C}" srcOrd="1" destOrd="0" presId="urn:microsoft.com/office/officeart/2005/8/layout/process1"/>
    <dgm:cxn modelId="{4EF4210E-0A6F-2244-9E64-BE4DDD3649A3}" srcId="{17593ACE-90E5-9441-8954-4AD6B76B351F}" destId="{9576C68B-78E8-0344-8A47-A185CD8DB980}" srcOrd="6" destOrd="0" parTransId="{9A119108-4AEF-DB41-BA33-879D5F8005EC}" sibTransId="{4D49E973-2539-7743-88F0-F7A2C584C4AA}"/>
    <dgm:cxn modelId="{C835C61E-ECA6-4942-9421-FD138C1679BF}" type="presOf" srcId="{9DEEC35B-77FC-ED48-8315-253499D76660}" destId="{490BD380-7C7E-EE46-A6DB-1C6CB1A66A26}" srcOrd="0" destOrd="0" presId="urn:microsoft.com/office/officeart/2005/8/layout/process1"/>
    <dgm:cxn modelId="{DE8C8B20-43C8-EB40-8D1F-67D870443392}" type="presOf" srcId="{FCE7A16A-670E-E644-A92B-5C00A166F4CE}" destId="{85BC762C-E013-7C47-AB2A-E91CEA43ED35}" srcOrd="1" destOrd="0" presId="urn:microsoft.com/office/officeart/2005/8/layout/process1"/>
    <dgm:cxn modelId="{E4663B26-C820-7041-AA0A-B25CB57309D3}" type="presOf" srcId="{A6D9A612-2BC9-AD49-B31F-F4ECDF34B06F}" destId="{7FE04055-4593-1746-AF5F-5C7A4F95A523}" srcOrd="0" destOrd="0" presId="urn:microsoft.com/office/officeart/2005/8/layout/process1"/>
    <dgm:cxn modelId="{C451182B-F79C-204B-AB12-5DEDFAD5D4FE}" type="presOf" srcId="{6F2E177B-A6AD-1D47-8027-EF34366D7D0B}" destId="{10BEC7BA-E7B9-CD4A-A73D-A484B177DAEC}" srcOrd="0" destOrd="0" presId="urn:microsoft.com/office/officeart/2005/8/layout/process1"/>
    <dgm:cxn modelId="{DA28292E-EAB2-D84D-B437-D28BD13A3643}" type="presOf" srcId="{F28AF4A3-AB20-3F47-900A-A128065E3E97}" destId="{52B51212-02DD-AC42-A804-A1554F25AB4C}" srcOrd="1" destOrd="0" presId="urn:microsoft.com/office/officeart/2005/8/layout/process1"/>
    <dgm:cxn modelId="{295BC03E-5211-CB45-A07F-21DF704702BE}" srcId="{17593ACE-90E5-9441-8954-4AD6B76B351F}" destId="{2CF41B1F-22F1-B44C-A5FB-05AF0E3C815C}" srcOrd="4" destOrd="0" parTransId="{907C6BC7-045C-EB40-A9CB-D5C9A46FBB85}" sibTransId="{4BCF95E1-6582-EB4B-8B63-25D3A07A8850}"/>
    <dgm:cxn modelId="{D5231948-9BC7-5243-9EC8-D4A9307EB48B}" type="presOf" srcId="{9576C68B-78E8-0344-8A47-A185CD8DB980}" destId="{7C346208-50C2-0D4A-A9DD-DD8D4B30F084}" srcOrd="0" destOrd="0" presId="urn:microsoft.com/office/officeart/2005/8/layout/process1"/>
    <dgm:cxn modelId="{ED5E9D69-B706-2947-94B2-1CAE0A9D705E}" type="presOf" srcId="{6F2E177B-A6AD-1D47-8027-EF34366D7D0B}" destId="{A6CE0938-28FB-B84F-B69F-359424CA06BC}" srcOrd="1" destOrd="0" presId="urn:microsoft.com/office/officeart/2005/8/layout/process1"/>
    <dgm:cxn modelId="{ABB5364C-D7AD-564F-AFA7-9FD6C83E6E46}" type="presOf" srcId="{2CF41B1F-22F1-B44C-A5FB-05AF0E3C815C}" destId="{B799041B-6989-6443-A57E-73E1C174CA95}" srcOrd="0" destOrd="0" presId="urn:microsoft.com/office/officeart/2005/8/layout/process1"/>
    <dgm:cxn modelId="{B938417D-9956-7B49-BB61-8B1972F13DF3}" type="presOf" srcId="{6AB5AE34-EFB0-404D-A6E8-5EBED2598F9D}" destId="{6FF36441-993B-B44A-906C-2787435E3FE2}" srcOrd="1" destOrd="0" presId="urn:microsoft.com/office/officeart/2005/8/layout/process1"/>
    <dgm:cxn modelId="{7804E97E-C27E-AE48-BC3F-136EE0DFF59E}" srcId="{17593ACE-90E5-9441-8954-4AD6B76B351F}" destId="{4D024D26-6F2F-4149-80AC-61A3CC3B012E}" srcOrd="2" destOrd="0" parTransId="{C2A9D807-6269-224D-A5A2-2879CF3E550B}" sibTransId="{6AB5AE34-EFB0-404D-A6E8-5EBED2598F9D}"/>
    <dgm:cxn modelId="{45D4BB88-980F-D04E-A3F8-8CAD93FF8D88}" srcId="{17593ACE-90E5-9441-8954-4AD6B76B351F}" destId="{9FE05AE9-817A-1A46-BE16-737BB6ED9633}" srcOrd="5" destOrd="0" parTransId="{F9DE1035-8D8D-9D4E-A4D1-E5AB07C996AD}" sibTransId="{9DEEC35B-77FC-ED48-8315-253499D76660}"/>
    <dgm:cxn modelId="{1B6B0E8E-892B-7A49-BB13-A9DCE356C3FE}" type="presOf" srcId="{9FE05AE9-817A-1A46-BE16-737BB6ED9633}" destId="{6856D4B8-3714-8348-AF97-7367999D6350}" srcOrd="0" destOrd="0" presId="urn:microsoft.com/office/officeart/2005/8/layout/process1"/>
    <dgm:cxn modelId="{4E19B09A-F057-E849-8436-F49CE48C3479}" type="presOf" srcId="{FCE7A16A-670E-E644-A92B-5C00A166F4CE}" destId="{1751A83D-7952-BA4B-8D5A-31E3F5FE9C40}" srcOrd="0" destOrd="0" presId="urn:microsoft.com/office/officeart/2005/8/layout/process1"/>
    <dgm:cxn modelId="{0B499A9B-5987-AC42-8B58-4A870A630F2F}" srcId="{17593ACE-90E5-9441-8954-4AD6B76B351F}" destId="{A6D9A612-2BC9-AD49-B31F-F4ECDF34B06F}" srcOrd="3" destOrd="0" parTransId="{79A19289-C8D5-854A-B30E-C1D76BE89BCF}" sibTransId="{FCE7A16A-670E-E644-A92B-5C00A166F4CE}"/>
    <dgm:cxn modelId="{1294BFA0-830D-D045-8831-5FFFF587B9AF}" type="presOf" srcId="{D6350F74-0486-7A44-899B-43AEF8FE2B36}" destId="{711EDE4C-C54D-DF40-B51C-53DF3AB76C51}" srcOrd="0" destOrd="0" presId="urn:microsoft.com/office/officeart/2005/8/layout/process1"/>
    <dgm:cxn modelId="{DD2AF1B7-4213-4D41-98AE-F172355AE92A}" type="presOf" srcId="{F28AF4A3-AB20-3F47-900A-A128065E3E97}" destId="{47A6216E-7A3B-E244-A092-A69CEBCB2DB4}" srcOrd="0" destOrd="0" presId="urn:microsoft.com/office/officeart/2005/8/layout/process1"/>
    <dgm:cxn modelId="{2FF8AFBF-A829-E04D-9254-26B91E5840AA}" type="presOf" srcId="{17593ACE-90E5-9441-8954-4AD6B76B351F}" destId="{03CB6CAF-B499-7A4F-852F-02C5C9B92410}" srcOrd="0" destOrd="0" presId="urn:microsoft.com/office/officeart/2005/8/layout/process1"/>
    <dgm:cxn modelId="{667263C9-3393-7949-B048-A8352DA45ED1}" type="presOf" srcId="{4BCF95E1-6582-EB4B-8B63-25D3A07A8850}" destId="{2BA05A32-8BD0-124C-8911-89CCC65FF03E}" srcOrd="0" destOrd="0" presId="urn:microsoft.com/office/officeart/2005/8/layout/process1"/>
    <dgm:cxn modelId="{8E7167CE-722A-334D-8D8A-E24F901A42C2}" type="presOf" srcId="{AC8EA2B8-05C5-B943-9A6D-8E7E4FEB5D89}" destId="{F2EDBB87-1304-9544-A82A-68C7BABA624D}" srcOrd="0" destOrd="0" presId="urn:microsoft.com/office/officeart/2005/8/layout/process1"/>
    <dgm:cxn modelId="{302264DA-D876-F741-AE96-B8083BFE1E12}" type="presOf" srcId="{4D024D26-6F2F-4149-80AC-61A3CC3B012E}" destId="{61372600-A604-FF47-862B-17B0ACAF1CCC}" srcOrd="0" destOrd="0" presId="urn:microsoft.com/office/officeart/2005/8/layout/process1"/>
    <dgm:cxn modelId="{0301DFE5-817C-8344-A4F0-256827A79016}" type="presOf" srcId="{6AB5AE34-EFB0-404D-A6E8-5EBED2598F9D}" destId="{2C003485-08A3-0B42-BA18-1D61B641100A}" srcOrd="0" destOrd="0" presId="urn:microsoft.com/office/officeart/2005/8/layout/process1"/>
    <dgm:cxn modelId="{2E79D4E7-7BBE-4847-A329-2E349D595E60}" srcId="{17593ACE-90E5-9441-8954-4AD6B76B351F}" destId="{D6350F74-0486-7A44-899B-43AEF8FE2B36}" srcOrd="0" destOrd="0" parTransId="{BF053092-6039-AF48-A8C4-05737F73419E}" sibTransId="{F28AF4A3-AB20-3F47-900A-A128065E3E97}"/>
    <dgm:cxn modelId="{A6A297F8-4ADB-C345-9131-37AA49BB514B}" srcId="{17593ACE-90E5-9441-8954-4AD6B76B351F}" destId="{AC8EA2B8-05C5-B943-9A6D-8E7E4FEB5D89}" srcOrd="1" destOrd="0" parTransId="{62EB3B55-FFF2-ED45-B784-19B288E32E46}" sibTransId="{6F2E177B-A6AD-1D47-8027-EF34366D7D0B}"/>
    <dgm:cxn modelId="{4A327AF9-A44B-5242-8E76-85B24ECA4612}" type="presOf" srcId="{9DEEC35B-77FC-ED48-8315-253499D76660}" destId="{E908FA79-ADAA-4145-8522-14CD8ED87904}" srcOrd="1" destOrd="0" presId="urn:microsoft.com/office/officeart/2005/8/layout/process1"/>
    <dgm:cxn modelId="{1697A254-4C4A-0B46-93DD-88382CB1B1EA}" type="presParOf" srcId="{03CB6CAF-B499-7A4F-852F-02C5C9B92410}" destId="{711EDE4C-C54D-DF40-B51C-53DF3AB76C51}" srcOrd="0" destOrd="0" presId="urn:microsoft.com/office/officeart/2005/8/layout/process1"/>
    <dgm:cxn modelId="{00327378-9106-F74A-9EBE-836072AA2301}" type="presParOf" srcId="{03CB6CAF-B499-7A4F-852F-02C5C9B92410}" destId="{47A6216E-7A3B-E244-A092-A69CEBCB2DB4}" srcOrd="1" destOrd="0" presId="urn:microsoft.com/office/officeart/2005/8/layout/process1"/>
    <dgm:cxn modelId="{6AA11CD5-2C7E-ED45-A184-65990E92C664}" type="presParOf" srcId="{47A6216E-7A3B-E244-A092-A69CEBCB2DB4}" destId="{52B51212-02DD-AC42-A804-A1554F25AB4C}" srcOrd="0" destOrd="0" presId="urn:microsoft.com/office/officeart/2005/8/layout/process1"/>
    <dgm:cxn modelId="{13031E07-3258-F246-9F84-72A180D21300}" type="presParOf" srcId="{03CB6CAF-B499-7A4F-852F-02C5C9B92410}" destId="{F2EDBB87-1304-9544-A82A-68C7BABA624D}" srcOrd="2" destOrd="0" presId="urn:microsoft.com/office/officeart/2005/8/layout/process1"/>
    <dgm:cxn modelId="{46C5F0C9-BA18-DC47-8688-AB8BBADB5356}" type="presParOf" srcId="{03CB6CAF-B499-7A4F-852F-02C5C9B92410}" destId="{10BEC7BA-E7B9-CD4A-A73D-A484B177DAEC}" srcOrd="3" destOrd="0" presId="urn:microsoft.com/office/officeart/2005/8/layout/process1"/>
    <dgm:cxn modelId="{965B4380-7D1C-6A49-A6AB-2C94B65FD0FB}" type="presParOf" srcId="{10BEC7BA-E7B9-CD4A-A73D-A484B177DAEC}" destId="{A6CE0938-28FB-B84F-B69F-359424CA06BC}" srcOrd="0" destOrd="0" presId="urn:microsoft.com/office/officeart/2005/8/layout/process1"/>
    <dgm:cxn modelId="{733F66C2-79C0-3E4E-9274-7BB8CEEB261E}" type="presParOf" srcId="{03CB6CAF-B499-7A4F-852F-02C5C9B92410}" destId="{61372600-A604-FF47-862B-17B0ACAF1CCC}" srcOrd="4" destOrd="0" presId="urn:microsoft.com/office/officeart/2005/8/layout/process1"/>
    <dgm:cxn modelId="{32377A61-72AF-5148-8C20-CCA48A0EA1B2}" type="presParOf" srcId="{03CB6CAF-B499-7A4F-852F-02C5C9B92410}" destId="{2C003485-08A3-0B42-BA18-1D61B641100A}" srcOrd="5" destOrd="0" presId="urn:microsoft.com/office/officeart/2005/8/layout/process1"/>
    <dgm:cxn modelId="{324A9717-DC94-6D4B-89AF-742714780555}" type="presParOf" srcId="{2C003485-08A3-0B42-BA18-1D61B641100A}" destId="{6FF36441-993B-B44A-906C-2787435E3FE2}" srcOrd="0" destOrd="0" presId="urn:microsoft.com/office/officeart/2005/8/layout/process1"/>
    <dgm:cxn modelId="{DA8D3749-A414-6047-AC8E-549AE212B195}" type="presParOf" srcId="{03CB6CAF-B499-7A4F-852F-02C5C9B92410}" destId="{7FE04055-4593-1746-AF5F-5C7A4F95A523}" srcOrd="6" destOrd="0" presId="urn:microsoft.com/office/officeart/2005/8/layout/process1"/>
    <dgm:cxn modelId="{213E174E-02EA-5C4F-8524-0B028AA4BF60}" type="presParOf" srcId="{03CB6CAF-B499-7A4F-852F-02C5C9B92410}" destId="{1751A83D-7952-BA4B-8D5A-31E3F5FE9C40}" srcOrd="7" destOrd="0" presId="urn:microsoft.com/office/officeart/2005/8/layout/process1"/>
    <dgm:cxn modelId="{CD7CF6B1-04B3-0D46-89D7-AE804F2FE2E4}" type="presParOf" srcId="{1751A83D-7952-BA4B-8D5A-31E3F5FE9C40}" destId="{85BC762C-E013-7C47-AB2A-E91CEA43ED35}" srcOrd="0" destOrd="0" presId="urn:microsoft.com/office/officeart/2005/8/layout/process1"/>
    <dgm:cxn modelId="{7AFB78B9-BE0F-CB43-B3E5-87B448B64F6F}" type="presParOf" srcId="{03CB6CAF-B499-7A4F-852F-02C5C9B92410}" destId="{B799041B-6989-6443-A57E-73E1C174CA95}" srcOrd="8" destOrd="0" presId="urn:microsoft.com/office/officeart/2005/8/layout/process1"/>
    <dgm:cxn modelId="{00BB43A1-11BC-A345-AEEB-6BB8F7CDFD50}" type="presParOf" srcId="{03CB6CAF-B499-7A4F-852F-02C5C9B92410}" destId="{2BA05A32-8BD0-124C-8911-89CCC65FF03E}" srcOrd="9" destOrd="0" presId="urn:microsoft.com/office/officeart/2005/8/layout/process1"/>
    <dgm:cxn modelId="{4C00DF07-2CA7-D740-A15F-3EC4FAE97668}" type="presParOf" srcId="{2BA05A32-8BD0-124C-8911-89CCC65FF03E}" destId="{42B0114F-C9B1-C244-B68C-5E725F15874C}" srcOrd="0" destOrd="0" presId="urn:microsoft.com/office/officeart/2005/8/layout/process1"/>
    <dgm:cxn modelId="{A3570E61-1E02-6642-A5AA-550FE6796E06}" type="presParOf" srcId="{03CB6CAF-B499-7A4F-852F-02C5C9B92410}" destId="{6856D4B8-3714-8348-AF97-7367999D6350}" srcOrd="10" destOrd="0" presId="urn:microsoft.com/office/officeart/2005/8/layout/process1"/>
    <dgm:cxn modelId="{ACD3090A-1DFE-2247-938A-E2E0F3BB8EB9}" type="presParOf" srcId="{03CB6CAF-B499-7A4F-852F-02C5C9B92410}" destId="{490BD380-7C7E-EE46-A6DB-1C6CB1A66A26}" srcOrd="11" destOrd="0" presId="urn:microsoft.com/office/officeart/2005/8/layout/process1"/>
    <dgm:cxn modelId="{48778C03-D1F0-624D-B7BC-C876ACCFD5BD}" type="presParOf" srcId="{490BD380-7C7E-EE46-A6DB-1C6CB1A66A26}" destId="{E908FA79-ADAA-4145-8522-14CD8ED87904}" srcOrd="0" destOrd="0" presId="urn:microsoft.com/office/officeart/2005/8/layout/process1"/>
    <dgm:cxn modelId="{7C05C602-8D4B-DC42-9E70-F7498DFD4D37}" type="presParOf" srcId="{03CB6CAF-B499-7A4F-852F-02C5C9B92410}" destId="{7C346208-50C2-0D4A-A9DD-DD8D4B30F084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BE1A9-4D9E-F040-9F6B-F0FECF4D1AA7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9E9BA1ED-E312-FB4C-80E3-6ABCB923F54F}">
      <dgm:prSet phldrT="[文本]"/>
      <dgm:spPr/>
      <dgm:t>
        <a:bodyPr/>
        <a:lstStyle/>
        <a:p>
          <a:r>
            <a:rPr lang="zh-CN" altLang="en-US" dirty="0"/>
            <a:t>听</a:t>
          </a:r>
        </a:p>
      </dgm:t>
    </dgm:pt>
    <dgm:pt modelId="{CD446690-96FC-2A42-8B74-BE400CC3584C}" type="parTrans" cxnId="{378F653F-6F37-BB49-A400-27CE479ADDC2}">
      <dgm:prSet/>
      <dgm:spPr/>
      <dgm:t>
        <a:bodyPr/>
        <a:lstStyle/>
        <a:p>
          <a:endParaRPr lang="zh-CN" altLang="en-US"/>
        </a:p>
      </dgm:t>
    </dgm:pt>
    <dgm:pt modelId="{24B34E14-896B-DB49-80DA-D98A3A30A223}" type="sibTrans" cxnId="{378F653F-6F37-BB49-A400-27CE479ADDC2}">
      <dgm:prSet/>
      <dgm:spPr/>
      <dgm:t>
        <a:bodyPr/>
        <a:lstStyle/>
        <a:p>
          <a:endParaRPr lang="zh-CN" altLang="en-US"/>
        </a:p>
      </dgm:t>
    </dgm:pt>
    <dgm:pt modelId="{5F7CCEFF-F813-744F-A712-08101C8D3668}">
      <dgm:prSet phldrT="[文本]"/>
      <dgm:spPr/>
      <dgm:t>
        <a:bodyPr/>
        <a:lstStyle/>
        <a:p>
          <a:r>
            <a:rPr lang="zh-CN" altLang="en-US" dirty="0"/>
            <a:t>说</a:t>
          </a:r>
        </a:p>
      </dgm:t>
    </dgm:pt>
    <dgm:pt modelId="{8CF59F67-20BB-0344-8140-457F01C9AE1D}" type="parTrans" cxnId="{D6121BCC-2159-804E-BF66-92CFEB1EB314}">
      <dgm:prSet/>
      <dgm:spPr/>
      <dgm:t>
        <a:bodyPr/>
        <a:lstStyle/>
        <a:p>
          <a:endParaRPr lang="zh-CN" altLang="en-US"/>
        </a:p>
      </dgm:t>
    </dgm:pt>
    <dgm:pt modelId="{8285C5F4-3EB0-1241-A63D-777FBA55D8F8}" type="sibTrans" cxnId="{D6121BCC-2159-804E-BF66-92CFEB1EB314}">
      <dgm:prSet/>
      <dgm:spPr/>
      <dgm:t>
        <a:bodyPr/>
        <a:lstStyle/>
        <a:p>
          <a:endParaRPr lang="zh-CN" altLang="en-US"/>
        </a:p>
      </dgm:t>
    </dgm:pt>
    <dgm:pt modelId="{4C1BB6BA-FCF3-064D-B94C-69610890FBD0}">
      <dgm:prSet phldrT="[文本]"/>
      <dgm:spPr/>
      <dgm:t>
        <a:bodyPr/>
        <a:lstStyle/>
        <a:p>
          <a:r>
            <a:rPr lang="zh-CN" altLang="en-US" dirty="0"/>
            <a:t>读</a:t>
          </a:r>
        </a:p>
      </dgm:t>
    </dgm:pt>
    <dgm:pt modelId="{14F243B5-C19D-B847-84EA-2F6FB295EA3E}" type="parTrans" cxnId="{037493F4-298A-4949-9E8B-D382CB0B12B4}">
      <dgm:prSet/>
      <dgm:spPr/>
      <dgm:t>
        <a:bodyPr/>
        <a:lstStyle/>
        <a:p>
          <a:endParaRPr lang="zh-CN" altLang="en-US"/>
        </a:p>
      </dgm:t>
    </dgm:pt>
    <dgm:pt modelId="{63C504E4-94A5-454B-8846-8652228BCF47}" type="sibTrans" cxnId="{037493F4-298A-4949-9E8B-D382CB0B12B4}">
      <dgm:prSet/>
      <dgm:spPr/>
      <dgm:t>
        <a:bodyPr/>
        <a:lstStyle/>
        <a:p>
          <a:endParaRPr lang="zh-CN" altLang="en-US"/>
        </a:p>
      </dgm:t>
    </dgm:pt>
    <dgm:pt modelId="{2A0E57B1-8A65-F147-AD9A-06C74E445532}">
      <dgm:prSet phldrT="[文本]"/>
      <dgm:spPr/>
      <dgm:t>
        <a:bodyPr/>
        <a:lstStyle/>
        <a:p>
          <a:r>
            <a:rPr lang="zh-CN" altLang="en-US" dirty="0"/>
            <a:t>写</a:t>
          </a:r>
        </a:p>
      </dgm:t>
    </dgm:pt>
    <dgm:pt modelId="{9D6D04AD-6EB2-9E47-B7E5-49A070BB139A}" type="parTrans" cxnId="{F1B54A26-D2A0-BC4A-B3C0-E05322DC55AF}">
      <dgm:prSet/>
      <dgm:spPr/>
      <dgm:t>
        <a:bodyPr/>
        <a:lstStyle/>
        <a:p>
          <a:endParaRPr lang="zh-CN" altLang="en-US"/>
        </a:p>
      </dgm:t>
    </dgm:pt>
    <dgm:pt modelId="{B7FE67D7-FDC0-9E4D-B1DB-CEF37D9C5F20}" type="sibTrans" cxnId="{F1B54A26-D2A0-BC4A-B3C0-E05322DC55AF}">
      <dgm:prSet/>
      <dgm:spPr/>
      <dgm:t>
        <a:bodyPr/>
        <a:lstStyle/>
        <a:p>
          <a:endParaRPr lang="zh-CN" altLang="en-US"/>
        </a:p>
      </dgm:t>
    </dgm:pt>
    <dgm:pt modelId="{8C32DDC0-F743-1042-ADD9-0E4ACD0FE2E3}">
      <dgm:prSet phldrT="[文本]"/>
      <dgm:spPr/>
      <dgm:t>
        <a:bodyPr/>
        <a:lstStyle/>
        <a:p>
          <a:r>
            <a:rPr lang="zh-CN" altLang="en-US" dirty="0"/>
            <a:t>译</a:t>
          </a:r>
        </a:p>
      </dgm:t>
    </dgm:pt>
    <dgm:pt modelId="{66ADBF4B-F952-BA40-8647-3024B32B5859}" type="parTrans" cxnId="{8E0553A8-DF8D-3241-B796-FFF75916BB15}">
      <dgm:prSet/>
      <dgm:spPr/>
      <dgm:t>
        <a:bodyPr/>
        <a:lstStyle/>
        <a:p>
          <a:endParaRPr lang="zh-CN" altLang="en-US"/>
        </a:p>
      </dgm:t>
    </dgm:pt>
    <dgm:pt modelId="{7CB5396D-9F03-4C4C-900A-D419D95DAFE9}" type="sibTrans" cxnId="{8E0553A8-DF8D-3241-B796-FFF75916BB15}">
      <dgm:prSet/>
      <dgm:spPr/>
      <dgm:t>
        <a:bodyPr/>
        <a:lstStyle/>
        <a:p>
          <a:endParaRPr lang="zh-CN" altLang="en-US"/>
        </a:p>
      </dgm:t>
    </dgm:pt>
    <dgm:pt modelId="{5BC8EFE3-8DAA-0B4C-AF0F-E93618F6489E}" type="pres">
      <dgm:prSet presAssocID="{6EEBE1A9-4D9E-F040-9F6B-F0FECF4D1AA7}" presName="Name0" presStyleCnt="0">
        <dgm:presLayoutVars>
          <dgm:dir/>
          <dgm:animLvl val="lvl"/>
          <dgm:resizeHandles val="exact"/>
        </dgm:presLayoutVars>
      </dgm:prSet>
      <dgm:spPr/>
    </dgm:pt>
    <dgm:pt modelId="{1C7AC58D-A37F-2145-8C87-776C3BFADDA3}" type="pres">
      <dgm:prSet presAssocID="{9E9BA1ED-E312-FB4C-80E3-6ABCB923F54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495176B-934F-1A44-83F5-FB0C964CC3BF}" type="pres">
      <dgm:prSet presAssocID="{24B34E14-896B-DB49-80DA-D98A3A30A223}" presName="parTxOnlySpace" presStyleCnt="0"/>
      <dgm:spPr/>
    </dgm:pt>
    <dgm:pt modelId="{F0E013CB-4BA0-C141-B1F6-524FD229026E}" type="pres">
      <dgm:prSet presAssocID="{5F7CCEFF-F813-744F-A712-08101C8D366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2972166-24AC-FD4F-BCF5-8FE901D25570}" type="pres">
      <dgm:prSet presAssocID="{8285C5F4-3EB0-1241-A63D-777FBA55D8F8}" presName="parTxOnlySpace" presStyleCnt="0"/>
      <dgm:spPr/>
    </dgm:pt>
    <dgm:pt modelId="{61AF2D50-F3CE-A040-B9E4-6202B3A08F25}" type="pres">
      <dgm:prSet presAssocID="{4C1BB6BA-FCF3-064D-B94C-69610890FBD0}" presName="parTxOnly" presStyleLbl="node1" presStyleIdx="2" presStyleCnt="5" custLinFactNeighborX="-25236" custLinFactNeighborY="-171">
        <dgm:presLayoutVars>
          <dgm:chMax val="0"/>
          <dgm:chPref val="0"/>
          <dgm:bulletEnabled val="1"/>
        </dgm:presLayoutVars>
      </dgm:prSet>
      <dgm:spPr/>
    </dgm:pt>
    <dgm:pt modelId="{4CC30D6F-DACB-8241-9835-8C9AD81852E4}" type="pres">
      <dgm:prSet presAssocID="{63C504E4-94A5-454B-8846-8652228BCF47}" presName="parTxOnlySpace" presStyleCnt="0"/>
      <dgm:spPr/>
    </dgm:pt>
    <dgm:pt modelId="{1764562A-17C5-7C45-B3C2-29BB72B22EEB}" type="pres">
      <dgm:prSet presAssocID="{2A0E57B1-8A65-F147-AD9A-06C74E44553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4785AFA-6FB9-A645-9496-382557546A13}" type="pres">
      <dgm:prSet presAssocID="{B7FE67D7-FDC0-9E4D-B1DB-CEF37D9C5F20}" presName="parTxOnlySpace" presStyleCnt="0"/>
      <dgm:spPr/>
    </dgm:pt>
    <dgm:pt modelId="{9640D277-506D-194A-BE20-2EF47945492C}" type="pres">
      <dgm:prSet presAssocID="{8C32DDC0-F743-1042-ADD9-0E4ACD0FE2E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EE7420C-02B2-3745-BD50-DA50A45DBE77}" type="presOf" srcId="{4C1BB6BA-FCF3-064D-B94C-69610890FBD0}" destId="{61AF2D50-F3CE-A040-B9E4-6202B3A08F25}" srcOrd="0" destOrd="0" presId="urn:microsoft.com/office/officeart/2005/8/layout/chevron1"/>
    <dgm:cxn modelId="{D7F72120-EE4F-3E46-A365-FD03B7D66361}" type="presOf" srcId="{9E9BA1ED-E312-FB4C-80E3-6ABCB923F54F}" destId="{1C7AC58D-A37F-2145-8C87-776C3BFADDA3}" srcOrd="0" destOrd="0" presId="urn:microsoft.com/office/officeart/2005/8/layout/chevron1"/>
    <dgm:cxn modelId="{CA296826-2AF5-CC40-92D5-9DF1FA01AAB1}" type="presOf" srcId="{8C32DDC0-F743-1042-ADD9-0E4ACD0FE2E3}" destId="{9640D277-506D-194A-BE20-2EF47945492C}" srcOrd="0" destOrd="0" presId="urn:microsoft.com/office/officeart/2005/8/layout/chevron1"/>
    <dgm:cxn modelId="{F1B54A26-D2A0-BC4A-B3C0-E05322DC55AF}" srcId="{6EEBE1A9-4D9E-F040-9F6B-F0FECF4D1AA7}" destId="{2A0E57B1-8A65-F147-AD9A-06C74E445532}" srcOrd="3" destOrd="0" parTransId="{9D6D04AD-6EB2-9E47-B7E5-49A070BB139A}" sibTransId="{B7FE67D7-FDC0-9E4D-B1DB-CEF37D9C5F20}"/>
    <dgm:cxn modelId="{378F653F-6F37-BB49-A400-27CE479ADDC2}" srcId="{6EEBE1A9-4D9E-F040-9F6B-F0FECF4D1AA7}" destId="{9E9BA1ED-E312-FB4C-80E3-6ABCB923F54F}" srcOrd="0" destOrd="0" parTransId="{CD446690-96FC-2A42-8B74-BE400CC3584C}" sibTransId="{24B34E14-896B-DB49-80DA-D98A3A30A223}"/>
    <dgm:cxn modelId="{FAD01A65-86A5-2A4D-B4D2-A361216C6A92}" type="presOf" srcId="{6EEBE1A9-4D9E-F040-9F6B-F0FECF4D1AA7}" destId="{5BC8EFE3-8DAA-0B4C-AF0F-E93618F6489E}" srcOrd="0" destOrd="0" presId="urn:microsoft.com/office/officeart/2005/8/layout/chevron1"/>
    <dgm:cxn modelId="{8E0553A8-DF8D-3241-B796-FFF75916BB15}" srcId="{6EEBE1A9-4D9E-F040-9F6B-F0FECF4D1AA7}" destId="{8C32DDC0-F743-1042-ADD9-0E4ACD0FE2E3}" srcOrd="4" destOrd="0" parTransId="{66ADBF4B-F952-BA40-8647-3024B32B5859}" sibTransId="{7CB5396D-9F03-4C4C-900A-D419D95DAFE9}"/>
    <dgm:cxn modelId="{D6121BCC-2159-804E-BF66-92CFEB1EB314}" srcId="{6EEBE1A9-4D9E-F040-9F6B-F0FECF4D1AA7}" destId="{5F7CCEFF-F813-744F-A712-08101C8D3668}" srcOrd="1" destOrd="0" parTransId="{8CF59F67-20BB-0344-8140-457F01C9AE1D}" sibTransId="{8285C5F4-3EB0-1241-A63D-777FBA55D8F8}"/>
    <dgm:cxn modelId="{2DCAE2DF-A694-DA41-87AD-12DCCE3525A4}" type="presOf" srcId="{2A0E57B1-8A65-F147-AD9A-06C74E445532}" destId="{1764562A-17C5-7C45-B3C2-29BB72B22EEB}" srcOrd="0" destOrd="0" presId="urn:microsoft.com/office/officeart/2005/8/layout/chevron1"/>
    <dgm:cxn modelId="{037493F4-298A-4949-9E8B-D382CB0B12B4}" srcId="{6EEBE1A9-4D9E-F040-9F6B-F0FECF4D1AA7}" destId="{4C1BB6BA-FCF3-064D-B94C-69610890FBD0}" srcOrd="2" destOrd="0" parTransId="{14F243B5-C19D-B847-84EA-2F6FB295EA3E}" sibTransId="{63C504E4-94A5-454B-8846-8652228BCF47}"/>
    <dgm:cxn modelId="{D91B6FFB-76F1-2844-A104-9ACC656F17A9}" type="presOf" srcId="{5F7CCEFF-F813-744F-A712-08101C8D3668}" destId="{F0E013CB-4BA0-C141-B1F6-524FD229026E}" srcOrd="0" destOrd="0" presId="urn:microsoft.com/office/officeart/2005/8/layout/chevron1"/>
    <dgm:cxn modelId="{568B7B19-6B2F-7E42-A721-97C9BC2E8C2B}" type="presParOf" srcId="{5BC8EFE3-8DAA-0B4C-AF0F-E93618F6489E}" destId="{1C7AC58D-A37F-2145-8C87-776C3BFADDA3}" srcOrd="0" destOrd="0" presId="urn:microsoft.com/office/officeart/2005/8/layout/chevron1"/>
    <dgm:cxn modelId="{F37F068C-42E4-FC44-8F3C-358F620F5848}" type="presParOf" srcId="{5BC8EFE3-8DAA-0B4C-AF0F-E93618F6489E}" destId="{D495176B-934F-1A44-83F5-FB0C964CC3BF}" srcOrd="1" destOrd="0" presId="urn:microsoft.com/office/officeart/2005/8/layout/chevron1"/>
    <dgm:cxn modelId="{B9D72DA0-4D53-5F48-9BB3-902D9E3F4F76}" type="presParOf" srcId="{5BC8EFE3-8DAA-0B4C-AF0F-E93618F6489E}" destId="{F0E013CB-4BA0-C141-B1F6-524FD229026E}" srcOrd="2" destOrd="0" presId="urn:microsoft.com/office/officeart/2005/8/layout/chevron1"/>
    <dgm:cxn modelId="{F1EEA458-0A5C-A146-9B54-150E89443112}" type="presParOf" srcId="{5BC8EFE3-8DAA-0B4C-AF0F-E93618F6489E}" destId="{A2972166-24AC-FD4F-BCF5-8FE901D25570}" srcOrd="3" destOrd="0" presId="urn:microsoft.com/office/officeart/2005/8/layout/chevron1"/>
    <dgm:cxn modelId="{EC27C5A8-D50A-6046-AA7D-5E05A02FEBD8}" type="presParOf" srcId="{5BC8EFE3-8DAA-0B4C-AF0F-E93618F6489E}" destId="{61AF2D50-F3CE-A040-B9E4-6202B3A08F25}" srcOrd="4" destOrd="0" presId="urn:microsoft.com/office/officeart/2005/8/layout/chevron1"/>
    <dgm:cxn modelId="{E9B2F716-32CC-7B4E-954C-7A02AEC04264}" type="presParOf" srcId="{5BC8EFE3-8DAA-0B4C-AF0F-E93618F6489E}" destId="{4CC30D6F-DACB-8241-9835-8C9AD81852E4}" srcOrd="5" destOrd="0" presId="urn:microsoft.com/office/officeart/2005/8/layout/chevron1"/>
    <dgm:cxn modelId="{D468550E-2094-BE43-A39D-6F2FCDCCD5C2}" type="presParOf" srcId="{5BC8EFE3-8DAA-0B4C-AF0F-E93618F6489E}" destId="{1764562A-17C5-7C45-B3C2-29BB72B22EEB}" srcOrd="6" destOrd="0" presId="urn:microsoft.com/office/officeart/2005/8/layout/chevron1"/>
    <dgm:cxn modelId="{3000F8E6-9A55-F84C-A6C3-B395A0B2F5D5}" type="presParOf" srcId="{5BC8EFE3-8DAA-0B4C-AF0F-E93618F6489E}" destId="{B4785AFA-6FB9-A645-9496-382557546A13}" srcOrd="7" destOrd="0" presId="urn:microsoft.com/office/officeart/2005/8/layout/chevron1"/>
    <dgm:cxn modelId="{49B952A5-4BAB-2E48-9938-0F3B432F708D}" type="presParOf" srcId="{5BC8EFE3-8DAA-0B4C-AF0F-E93618F6489E}" destId="{9640D277-506D-194A-BE20-2EF47945492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EDE4C-C54D-DF40-B51C-53DF3AB76C51}">
      <dsp:nvSpPr>
        <dsp:cNvPr id="0" name=""/>
        <dsp:cNvSpPr/>
      </dsp:nvSpPr>
      <dsp:spPr>
        <a:xfrm>
          <a:off x="1989" y="1085411"/>
          <a:ext cx="753333" cy="45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音</a:t>
          </a:r>
        </a:p>
      </dsp:txBody>
      <dsp:txXfrm>
        <a:off x="15228" y="1098650"/>
        <a:ext cx="726855" cy="425522"/>
      </dsp:txXfrm>
    </dsp:sp>
    <dsp:sp modelId="{47A6216E-7A3B-E244-A092-A69CEBCB2DB4}">
      <dsp:nvSpPr>
        <dsp:cNvPr id="0" name=""/>
        <dsp:cNvSpPr/>
      </dsp:nvSpPr>
      <dsp:spPr>
        <a:xfrm>
          <a:off x="830656" y="1217998"/>
          <a:ext cx="159706" cy="186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830656" y="1255363"/>
        <a:ext cx="111794" cy="112096"/>
      </dsp:txXfrm>
    </dsp:sp>
    <dsp:sp modelId="{F2EDBB87-1304-9544-A82A-68C7BABA624D}">
      <dsp:nvSpPr>
        <dsp:cNvPr id="0" name=""/>
        <dsp:cNvSpPr/>
      </dsp:nvSpPr>
      <dsp:spPr>
        <a:xfrm>
          <a:off x="1056656" y="1085411"/>
          <a:ext cx="753333" cy="45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形</a:t>
          </a:r>
        </a:p>
      </dsp:txBody>
      <dsp:txXfrm>
        <a:off x="1069895" y="1098650"/>
        <a:ext cx="726855" cy="425522"/>
      </dsp:txXfrm>
    </dsp:sp>
    <dsp:sp modelId="{10BEC7BA-E7B9-CD4A-A73D-A484B177DAEC}">
      <dsp:nvSpPr>
        <dsp:cNvPr id="0" name=""/>
        <dsp:cNvSpPr/>
      </dsp:nvSpPr>
      <dsp:spPr>
        <a:xfrm>
          <a:off x="1885323" y="1217998"/>
          <a:ext cx="159706" cy="186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1885323" y="1255363"/>
        <a:ext cx="111794" cy="112096"/>
      </dsp:txXfrm>
    </dsp:sp>
    <dsp:sp modelId="{61372600-A604-FF47-862B-17B0ACAF1CCC}">
      <dsp:nvSpPr>
        <dsp:cNvPr id="0" name=""/>
        <dsp:cNvSpPr/>
      </dsp:nvSpPr>
      <dsp:spPr>
        <a:xfrm>
          <a:off x="2111323" y="1085411"/>
          <a:ext cx="753333" cy="45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义</a:t>
          </a:r>
        </a:p>
      </dsp:txBody>
      <dsp:txXfrm>
        <a:off x="2124562" y="1098650"/>
        <a:ext cx="726855" cy="425522"/>
      </dsp:txXfrm>
    </dsp:sp>
    <dsp:sp modelId="{2C003485-08A3-0B42-BA18-1D61B641100A}">
      <dsp:nvSpPr>
        <dsp:cNvPr id="0" name=""/>
        <dsp:cNvSpPr/>
      </dsp:nvSpPr>
      <dsp:spPr>
        <a:xfrm>
          <a:off x="2939990" y="1217998"/>
          <a:ext cx="159706" cy="186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2939990" y="1255363"/>
        <a:ext cx="111794" cy="112096"/>
      </dsp:txXfrm>
    </dsp:sp>
    <dsp:sp modelId="{7FE04055-4593-1746-AF5F-5C7A4F95A523}">
      <dsp:nvSpPr>
        <dsp:cNvPr id="0" name=""/>
        <dsp:cNvSpPr/>
      </dsp:nvSpPr>
      <dsp:spPr>
        <a:xfrm>
          <a:off x="3165991" y="1085411"/>
          <a:ext cx="753333" cy="45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字</a:t>
          </a:r>
        </a:p>
      </dsp:txBody>
      <dsp:txXfrm>
        <a:off x="3179230" y="1098650"/>
        <a:ext cx="726855" cy="425522"/>
      </dsp:txXfrm>
    </dsp:sp>
    <dsp:sp modelId="{1751A83D-7952-BA4B-8D5A-31E3F5FE9C40}">
      <dsp:nvSpPr>
        <dsp:cNvPr id="0" name=""/>
        <dsp:cNvSpPr/>
      </dsp:nvSpPr>
      <dsp:spPr>
        <a:xfrm>
          <a:off x="3994658" y="1217998"/>
          <a:ext cx="159706" cy="186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3994658" y="1255363"/>
        <a:ext cx="111794" cy="112096"/>
      </dsp:txXfrm>
    </dsp:sp>
    <dsp:sp modelId="{B799041B-6989-6443-A57E-73E1C174CA95}">
      <dsp:nvSpPr>
        <dsp:cNvPr id="0" name=""/>
        <dsp:cNvSpPr/>
      </dsp:nvSpPr>
      <dsp:spPr>
        <a:xfrm>
          <a:off x="4220658" y="1085411"/>
          <a:ext cx="753333" cy="45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词</a:t>
          </a:r>
        </a:p>
      </dsp:txBody>
      <dsp:txXfrm>
        <a:off x="4233897" y="1098650"/>
        <a:ext cx="726855" cy="425522"/>
      </dsp:txXfrm>
    </dsp:sp>
    <dsp:sp modelId="{2BA05A32-8BD0-124C-8911-89CCC65FF03E}">
      <dsp:nvSpPr>
        <dsp:cNvPr id="0" name=""/>
        <dsp:cNvSpPr/>
      </dsp:nvSpPr>
      <dsp:spPr>
        <a:xfrm>
          <a:off x="5049325" y="1217998"/>
          <a:ext cx="159706" cy="186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5049325" y="1255363"/>
        <a:ext cx="111794" cy="112096"/>
      </dsp:txXfrm>
    </dsp:sp>
    <dsp:sp modelId="{6856D4B8-3714-8348-AF97-7367999D6350}">
      <dsp:nvSpPr>
        <dsp:cNvPr id="0" name=""/>
        <dsp:cNvSpPr/>
      </dsp:nvSpPr>
      <dsp:spPr>
        <a:xfrm>
          <a:off x="5275325" y="1085411"/>
          <a:ext cx="753333" cy="45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句</a:t>
          </a:r>
        </a:p>
      </dsp:txBody>
      <dsp:txXfrm>
        <a:off x="5288564" y="1098650"/>
        <a:ext cx="726855" cy="425522"/>
      </dsp:txXfrm>
    </dsp:sp>
    <dsp:sp modelId="{490BD380-7C7E-EE46-A6DB-1C6CB1A66A26}">
      <dsp:nvSpPr>
        <dsp:cNvPr id="0" name=""/>
        <dsp:cNvSpPr/>
      </dsp:nvSpPr>
      <dsp:spPr>
        <a:xfrm>
          <a:off x="6103992" y="1217998"/>
          <a:ext cx="159706" cy="186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6103992" y="1255363"/>
        <a:ext cx="111794" cy="112096"/>
      </dsp:txXfrm>
    </dsp:sp>
    <dsp:sp modelId="{7C346208-50C2-0D4A-A9DD-DD8D4B30F084}">
      <dsp:nvSpPr>
        <dsp:cNvPr id="0" name=""/>
        <dsp:cNvSpPr/>
      </dsp:nvSpPr>
      <dsp:spPr>
        <a:xfrm>
          <a:off x="6329992" y="1085411"/>
          <a:ext cx="753333" cy="45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篇</a:t>
          </a:r>
        </a:p>
      </dsp:txBody>
      <dsp:txXfrm>
        <a:off x="6343231" y="1098650"/>
        <a:ext cx="726855" cy="425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AC58D-A37F-2145-8C87-776C3BFADDA3}">
      <dsp:nvSpPr>
        <dsp:cNvPr id="0" name=""/>
        <dsp:cNvSpPr/>
      </dsp:nvSpPr>
      <dsp:spPr>
        <a:xfrm>
          <a:off x="1837" y="1598014"/>
          <a:ext cx="1634972" cy="6539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kern="1200" dirty="0"/>
            <a:t>听</a:t>
          </a:r>
        </a:p>
      </dsp:txBody>
      <dsp:txXfrm>
        <a:off x="328831" y="1598014"/>
        <a:ext cx="980984" cy="653988"/>
      </dsp:txXfrm>
    </dsp:sp>
    <dsp:sp modelId="{F0E013CB-4BA0-C141-B1F6-524FD229026E}">
      <dsp:nvSpPr>
        <dsp:cNvPr id="0" name=""/>
        <dsp:cNvSpPr/>
      </dsp:nvSpPr>
      <dsp:spPr>
        <a:xfrm>
          <a:off x="1473312" y="1598014"/>
          <a:ext cx="1634972" cy="6539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kern="1200" dirty="0"/>
            <a:t>说</a:t>
          </a:r>
        </a:p>
      </dsp:txBody>
      <dsp:txXfrm>
        <a:off x="1800306" y="1598014"/>
        <a:ext cx="980984" cy="653988"/>
      </dsp:txXfrm>
    </dsp:sp>
    <dsp:sp modelId="{61AF2D50-F3CE-A040-B9E4-6202B3A08F25}">
      <dsp:nvSpPr>
        <dsp:cNvPr id="0" name=""/>
        <dsp:cNvSpPr/>
      </dsp:nvSpPr>
      <dsp:spPr>
        <a:xfrm>
          <a:off x="2903527" y="1596895"/>
          <a:ext cx="1634972" cy="6539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kern="1200" dirty="0"/>
            <a:t>读</a:t>
          </a:r>
        </a:p>
      </dsp:txBody>
      <dsp:txXfrm>
        <a:off x="3230521" y="1596895"/>
        <a:ext cx="980984" cy="653988"/>
      </dsp:txXfrm>
    </dsp:sp>
    <dsp:sp modelId="{1764562A-17C5-7C45-B3C2-29BB72B22EEB}">
      <dsp:nvSpPr>
        <dsp:cNvPr id="0" name=""/>
        <dsp:cNvSpPr/>
      </dsp:nvSpPr>
      <dsp:spPr>
        <a:xfrm>
          <a:off x="4416262" y="1598014"/>
          <a:ext cx="1634972" cy="6539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kern="1200" dirty="0"/>
            <a:t>写</a:t>
          </a:r>
        </a:p>
      </dsp:txBody>
      <dsp:txXfrm>
        <a:off x="4743256" y="1598014"/>
        <a:ext cx="980984" cy="653988"/>
      </dsp:txXfrm>
    </dsp:sp>
    <dsp:sp modelId="{9640D277-506D-194A-BE20-2EF47945492C}">
      <dsp:nvSpPr>
        <dsp:cNvPr id="0" name=""/>
        <dsp:cNvSpPr/>
      </dsp:nvSpPr>
      <dsp:spPr>
        <a:xfrm>
          <a:off x="5887737" y="1598014"/>
          <a:ext cx="1634972" cy="6539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kern="1200" dirty="0"/>
            <a:t>译</a:t>
          </a:r>
        </a:p>
      </dsp:txBody>
      <dsp:txXfrm>
        <a:off x="6214731" y="1598014"/>
        <a:ext cx="980984" cy="653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A5A22-3250-9240-BD02-6A15561DF4B8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9F2A3-1500-FB4F-BACF-79E767214CB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654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9C44F-D9AC-5457-E993-04E6C74DD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CBED7A3-D728-AAB3-A0D5-569C7C69B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FA112-6E93-C5FE-03DD-D050E03F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ECB1-A603-4042-9AA7-446546DBF754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814502-72B2-44E5-11B8-7DF47886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365B01-0405-A0CF-1395-A96D78B1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DB9-3904-874E-842A-A53905A3D3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589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4F7190-3D18-5BE6-CA27-D179A3A7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2B80F8-81A6-D082-FF4B-1399923C6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CA015E-2FC6-7B29-1B6B-98E283CF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ECB1-A603-4042-9AA7-446546DBF754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5F5E7D-1870-83DB-C144-94B9023A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CC8C4E-BE34-D971-8C42-8B56015A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DB9-3904-874E-842A-A53905A3D3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95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4E975EA-37BA-F352-36EF-EC4815A04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98F414-A0BC-A0C7-745C-110126658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0E9D5C-932F-6631-ABCD-13A4801F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ECB1-A603-4042-9AA7-446546DBF754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E7B6F8-B015-17B4-7489-47B93A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5A2A7B-181A-0073-D2A2-C7D1946A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DB9-3904-874E-842A-A53905A3D3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23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C28927-F746-4523-D3AE-AFBEDB4C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A0A730-8688-1194-D418-E0892038F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9E1583-F431-F605-7C0F-C69B4716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ECB1-A603-4042-9AA7-446546DBF754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453FB7-6F58-DAFB-C8D3-30DB7371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955B90-46C9-7547-03C1-98F346CA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DB9-3904-874E-842A-A53905A3D3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682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6DF95-377A-FC8D-0D1B-F3718CD5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1DCEC4-8DAD-3271-FD7C-60D3559F1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B80737-2266-7064-6390-3305CEF0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ECB1-A603-4042-9AA7-446546DBF754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B91352-BABA-043F-4D44-269B8648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4EE949-682C-FBD0-E3B1-84402917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DB9-3904-874E-842A-A53905A3D3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595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FFECC-BB5B-CEAA-E780-0E547FD3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CE2D8A-9E7C-8B4D-22BB-0BF13C844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E43B49-8105-8D9B-B1E6-7D61B82DA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C2BCC8-8136-BA1F-D241-C1E80C17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ECB1-A603-4042-9AA7-446546DBF754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5C4CC5-19FE-3434-A9DE-5594A926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1A87BA-29D2-749B-F934-78A6F7E3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DB9-3904-874E-842A-A53905A3D3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355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1D509F-A11F-5E3D-653B-DFDB7CE64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45AA8F-06A1-9BD3-98D0-7ABE2CB77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F21F5E-2B4F-3D2D-FCB6-E4B7EBD36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CB96C0B-960C-6261-29AF-A07D9014B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526C3F-7709-29E9-F527-3CCB05877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F2AFCC-3070-131A-7F92-E3CB1219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ECB1-A603-4042-9AA7-446546DBF754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30419DD-CDB9-56DB-084C-ECE2F868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33A6385-1110-E9BB-E8E7-71F27A00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DB9-3904-874E-842A-A53905A3D3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640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F7E49C-8357-5AD8-791E-21D96384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B0F9C3-05F9-55A3-77B7-9DF23509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ECB1-A603-4042-9AA7-446546DBF754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6ED608-8207-C6A9-9D27-04E20F5D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384ED2-C64B-F599-3326-4790516D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DB9-3904-874E-842A-A53905A3D3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23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D62E61-C9B9-49CD-655E-03A70263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ECB1-A603-4042-9AA7-446546DBF754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37BBFD1-C0D1-861C-613E-9EA711B0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D56DA8-92D0-4321-9DF3-D6313039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DB9-3904-874E-842A-A53905A3D3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766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38ACD-ED4A-ADE8-0396-80BDA4A4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33BB44-65EF-780C-4F11-95641B93A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B2F371-2A69-ED84-C68A-97E05386E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277AD9-CB05-A75B-2FBD-6E4BB04A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ECB1-A603-4042-9AA7-446546DBF754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4B97B8-59EE-46E4-64CA-63B4A778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76827C-D975-46D7-6034-89DB8EEF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DB9-3904-874E-842A-A53905A3D3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074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9E7250-2CB8-07FA-BCBE-9D7F2880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9A20A1-1E61-33DF-A38E-3678C557A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F29E65-A09F-8188-C548-3E4211CA0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D7BD91-8905-6C85-B6D7-D0014E8D9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ECB1-A603-4042-9AA7-446546DBF754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0D8377-E015-F843-DD82-F22C1D8D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52B9B5-D9A3-DD3D-7897-7CE6899F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DB9-3904-874E-842A-A53905A3D3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514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5FD368-6ABB-1A35-D6DB-B6BBE07C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165EBE-B4E2-5F67-C0D5-E68BE32AD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058D43-E2A9-2313-5E93-0AAA6A124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ECB1-A603-4042-9AA7-446546DBF754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910C4E-CE01-CB98-70ED-640CF43F5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90AEA0-5070-D758-F036-C59794820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CDB9-3904-874E-842A-A53905A3D3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041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6">
                <a:lumMod val="5000"/>
                <a:lumOff val="95000"/>
              </a:schemeClr>
            </a:gs>
            <a:gs pos="87000">
              <a:schemeClr val="accent6">
                <a:lumMod val="45000"/>
                <a:lumOff val="55000"/>
              </a:schemeClr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AC6DFDE-612E-E343-B571-65C24E709680}"/>
              </a:ext>
            </a:extLst>
          </p:cNvPr>
          <p:cNvSpPr/>
          <p:nvPr/>
        </p:nvSpPr>
        <p:spPr>
          <a:xfrm>
            <a:off x="2668792" y="1167110"/>
            <a:ext cx="73116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6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我的线下</a:t>
            </a:r>
            <a:r>
              <a:rPr lang="en-US" altLang="zh-CN" sz="6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Bingo</a:t>
            </a:r>
            <a:r>
              <a:rPr lang="zh-CN" altLang="en-US" sz="6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游戏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3AE3ED2-A04A-968A-1C62-4DA3035AFDFA}"/>
              </a:ext>
            </a:extLst>
          </p:cNvPr>
          <p:cNvSpPr/>
          <p:nvPr/>
        </p:nvSpPr>
        <p:spPr>
          <a:xfrm>
            <a:off x="4071957" y="2891855"/>
            <a:ext cx="3841116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CASS</a:t>
            </a:r>
            <a:r>
              <a:rPr lang="zh-CN" altLang="en-US" sz="4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中文学校</a:t>
            </a:r>
            <a:endParaRPr lang="en-US" altLang="zh-CN" sz="4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i" pitchFamily="2" charset="-122"/>
              <a:ea typeface="Kai" pitchFamily="2" charset="-122"/>
            </a:endParaRPr>
          </a:p>
          <a:p>
            <a:pPr algn="ctr"/>
            <a:r>
              <a:rPr lang="en-US" altLang="zh-CN" sz="4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Yolanda</a:t>
            </a:r>
            <a:r>
              <a:rPr lang="zh-CN" altLang="en-US" sz="4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 </a:t>
            </a:r>
            <a:r>
              <a:rPr lang="en-US" altLang="zh-CN" sz="4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Yao</a:t>
            </a:r>
          </a:p>
          <a:p>
            <a:pPr algn="ctr"/>
            <a:r>
              <a:rPr lang="zh-CN" altLang="en-US" sz="4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姚老师</a:t>
            </a:r>
          </a:p>
        </p:txBody>
      </p:sp>
      <p:grpSp>
        <p:nvGrpSpPr>
          <p:cNvPr id="3" name="Google Shape;184;p23">
            <a:extLst>
              <a:ext uri="{FF2B5EF4-FFF2-40B4-BE49-F238E27FC236}">
                <a16:creationId xmlns:a16="http://schemas.microsoft.com/office/drawing/2014/main" id="{FB7EA60D-1A26-BBFA-F0D2-4D20C70E87E8}"/>
              </a:ext>
            </a:extLst>
          </p:cNvPr>
          <p:cNvGrpSpPr/>
          <p:nvPr/>
        </p:nvGrpSpPr>
        <p:grpSpPr>
          <a:xfrm>
            <a:off x="7553005" y="2573340"/>
            <a:ext cx="4209122" cy="4019109"/>
            <a:chOff x="4078565" y="847364"/>
            <a:chExt cx="4209122" cy="4019109"/>
          </a:xfrm>
        </p:grpSpPr>
        <p:sp>
          <p:nvSpPr>
            <p:cNvPr id="6" name="Google Shape;185;p23">
              <a:extLst>
                <a:ext uri="{FF2B5EF4-FFF2-40B4-BE49-F238E27FC236}">
                  <a16:creationId xmlns:a16="http://schemas.microsoft.com/office/drawing/2014/main" id="{95B233BB-85D6-F119-8B59-EE23CBD7A0C7}"/>
                </a:ext>
              </a:extLst>
            </p:cNvPr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6;p23">
              <a:extLst>
                <a:ext uri="{FF2B5EF4-FFF2-40B4-BE49-F238E27FC236}">
                  <a16:creationId xmlns:a16="http://schemas.microsoft.com/office/drawing/2014/main" id="{48A50D63-D0BE-8E57-6520-E6E27EC1793F}"/>
                </a:ext>
              </a:extLst>
            </p:cNvPr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7;p23">
              <a:extLst>
                <a:ext uri="{FF2B5EF4-FFF2-40B4-BE49-F238E27FC236}">
                  <a16:creationId xmlns:a16="http://schemas.microsoft.com/office/drawing/2014/main" id="{AA1475C6-4314-F01D-05E6-4E78B30BC804}"/>
                </a:ext>
              </a:extLst>
            </p:cNvPr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88;p23">
              <a:extLst>
                <a:ext uri="{FF2B5EF4-FFF2-40B4-BE49-F238E27FC236}">
                  <a16:creationId xmlns:a16="http://schemas.microsoft.com/office/drawing/2014/main" id="{04462325-0B2E-DD84-16DC-3DDA0F4D7A5B}"/>
                </a:ext>
              </a:extLst>
            </p:cNvPr>
            <p:cNvGrpSpPr/>
            <p:nvPr/>
          </p:nvGrpSpPr>
          <p:grpSpPr>
            <a:xfrm>
              <a:off x="5921198" y="1938129"/>
              <a:ext cx="2158899" cy="2868100"/>
              <a:chOff x="5921198" y="1938129"/>
              <a:chExt cx="2158899" cy="2868100"/>
            </a:xfrm>
          </p:grpSpPr>
          <p:sp>
            <p:nvSpPr>
              <p:cNvPr id="79" name="Google Shape;189;p23">
                <a:extLst>
                  <a:ext uri="{FF2B5EF4-FFF2-40B4-BE49-F238E27FC236}">
                    <a16:creationId xmlns:a16="http://schemas.microsoft.com/office/drawing/2014/main" id="{2FC425E2-305A-9DBC-587A-E1A405858F58}"/>
                  </a:ext>
                </a:extLst>
              </p:cNvPr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90;p23">
                <a:extLst>
                  <a:ext uri="{FF2B5EF4-FFF2-40B4-BE49-F238E27FC236}">
                    <a16:creationId xmlns:a16="http://schemas.microsoft.com/office/drawing/2014/main" id="{63560710-817C-847C-3CDB-48B0D0566C17}"/>
                  </a:ext>
                </a:extLst>
              </p:cNvPr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91;p23">
                <a:extLst>
                  <a:ext uri="{FF2B5EF4-FFF2-40B4-BE49-F238E27FC236}">
                    <a16:creationId xmlns:a16="http://schemas.microsoft.com/office/drawing/2014/main" id="{DF6254BA-CC08-D9FA-7981-C6CA63519773}"/>
                  </a:ext>
                </a:extLst>
              </p:cNvPr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92;p23">
                <a:extLst>
                  <a:ext uri="{FF2B5EF4-FFF2-40B4-BE49-F238E27FC236}">
                    <a16:creationId xmlns:a16="http://schemas.microsoft.com/office/drawing/2014/main" id="{EC6A7A4B-B092-310D-2D0C-680DA78BA458}"/>
                  </a:ext>
                </a:extLst>
              </p:cNvPr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93;p23">
                <a:extLst>
                  <a:ext uri="{FF2B5EF4-FFF2-40B4-BE49-F238E27FC236}">
                    <a16:creationId xmlns:a16="http://schemas.microsoft.com/office/drawing/2014/main" id="{0416260A-632A-1873-C368-8D29CA4778B7}"/>
                  </a:ext>
                </a:extLst>
              </p:cNvPr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94;p23">
                <a:extLst>
                  <a:ext uri="{FF2B5EF4-FFF2-40B4-BE49-F238E27FC236}">
                    <a16:creationId xmlns:a16="http://schemas.microsoft.com/office/drawing/2014/main" id="{B2783433-B462-22D1-9538-346AEA84EEF7}"/>
                  </a:ext>
                </a:extLst>
              </p:cNvPr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95;p23">
                <a:extLst>
                  <a:ext uri="{FF2B5EF4-FFF2-40B4-BE49-F238E27FC236}">
                    <a16:creationId xmlns:a16="http://schemas.microsoft.com/office/drawing/2014/main" id="{8CB8F86E-877C-41B6-B199-010591A92242}"/>
                  </a:ext>
                </a:extLst>
              </p:cNvPr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96;p23">
                <a:extLst>
                  <a:ext uri="{FF2B5EF4-FFF2-40B4-BE49-F238E27FC236}">
                    <a16:creationId xmlns:a16="http://schemas.microsoft.com/office/drawing/2014/main" id="{A07919F3-1D59-12E6-BD0B-DDC403E5AA7D}"/>
                  </a:ext>
                </a:extLst>
              </p:cNvPr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97;p23">
                <a:extLst>
                  <a:ext uri="{FF2B5EF4-FFF2-40B4-BE49-F238E27FC236}">
                    <a16:creationId xmlns:a16="http://schemas.microsoft.com/office/drawing/2014/main" id="{DF0DE075-A4C2-252D-F117-DF41EB40759C}"/>
                  </a:ext>
                </a:extLst>
              </p:cNvPr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98;p23">
                <a:extLst>
                  <a:ext uri="{FF2B5EF4-FFF2-40B4-BE49-F238E27FC236}">
                    <a16:creationId xmlns:a16="http://schemas.microsoft.com/office/drawing/2014/main" id="{DAE7B73F-BF3F-106A-9C90-C3C6706EC8BE}"/>
                  </a:ext>
                </a:extLst>
              </p:cNvPr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99;p23">
                <a:extLst>
                  <a:ext uri="{FF2B5EF4-FFF2-40B4-BE49-F238E27FC236}">
                    <a16:creationId xmlns:a16="http://schemas.microsoft.com/office/drawing/2014/main" id="{57B65D8B-5DC5-83EF-A5B0-F30E0063F838}"/>
                  </a:ext>
                </a:extLst>
              </p:cNvPr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00;p23">
                <a:extLst>
                  <a:ext uri="{FF2B5EF4-FFF2-40B4-BE49-F238E27FC236}">
                    <a16:creationId xmlns:a16="http://schemas.microsoft.com/office/drawing/2014/main" id="{DD8281D1-9C08-04F7-1C9E-4837B6385715}"/>
                  </a:ext>
                </a:extLst>
              </p:cNvPr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01;p23">
                <a:extLst>
                  <a:ext uri="{FF2B5EF4-FFF2-40B4-BE49-F238E27FC236}">
                    <a16:creationId xmlns:a16="http://schemas.microsoft.com/office/drawing/2014/main" id="{7B181E07-F890-81D2-9AA5-2D61903FFEBB}"/>
                  </a:ext>
                </a:extLst>
              </p:cNvPr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02;p23">
                <a:extLst>
                  <a:ext uri="{FF2B5EF4-FFF2-40B4-BE49-F238E27FC236}">
                    <a16:creationId xmlns:a16="http://schemas.microsoft.com/office/drawing/2014/main" id="{E4184E52-555B-9B49-8A69-0D39410AB85F}"/>
                  </a:ext>
                </a:extLst>
              </p:cNvPr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03;p23">
                <a:extLst>
                  <a:ext uri="{FF2B5EF4-FFF2-40B4-BE49-F238E27FC236}">
                    <a16:creationId xmlns:a16="http://schemas.microsoft.com/office/drawing/2014/main" id="{BFFDC573-F424-16AF-0371-A4BC4F6F0BC3}"/>
                  </a:ext>
                </a:extLst>
              </p:cNvPr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04;p23">
                <a:extLst>
                  <a:ext uri="{FF2B5EF4-FFF2-40B4-BE49-F238E27FC236}">
                    <a16:creationId xmlns:a16="http://schemas.microsoft.com/office/drawing/2014/main" id="{01E3915F-703A-EFAE-1AA2-EC788530FC8B}"/>
                  </a:ext>
                </a:extLst>
              </p:cNvPr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05;p23">
                <a:extLst>
                  <a:ext uri="{FF2B5EF4-FFF2-40B4-BE49-F238E27FC236}">
                    <a16:creationId xmlns:a16="http://schemas.microsoft.com/office/drawing/2014/main" id="{2528B68A-7B7A-A6C4-18AE-234011BA1310}"/>
                  </a:ext>
                </a:extLst>
              </p:cNvPr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06;p23">
                <a:extLst>
                  <a:ext uri="{FF2B5EF4-FFF2-40B4-BE49-F238E27FC236}">
                    <a16:creationId xmlns:a16="http://schemas.microsoft.com/office/drawing/2014/main" id="{DD018D9E-2E5B-09AA-97E2-844569087C4B}"/>
                  </a:ext>
                </a:extLst>
              </p:cNvPr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07;p23">
                <a:extLst>
                  <a:ext uri="{FF2B5EF4-FFF2-40B4-BE49-F238E27FC236}">
                    <a16:creationId xmlns:a16="http://schemas.microsoft.com/office/drawing/2014/main" id="{F0A9E992-8319-ADA8-B54F-AE1EF424D52D}"/>
                  </a:ext>
                </a:extLst>
              </p:cNvPr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08;p23">
                <a:extLst>
                  <a:ext uri="{FF2B5EF4-FFF2-40B4-BE49-F238E27FC236}">
                    <a16:creationId xmlns:a16="http://schemas.microsoft.com/office/drawing/2014/main" id="{7D0B714E-400B-9A2B-CACD-6DB5621C5564}"/>
                  </a:ext>
                </a:extLst>
              </p:cNvPr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09;p23">
                <a:extLst>
                  <a:ext uri="{FF2B5EF4-FFF2-40B4-BE49-F238E27FC236}">
                    <a16:creationId xmlns:a16="http://schemas.microsoft.com/office/drawing/2014/main" id="{19100600-06FB-F3CB-5521-4A9DB939D198}"/>
                  </a:ext>
                </a:extLst>
              </p:cNvPr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0;p23">
                <a:extLst>
                  <a:ext uri="{FF2B5EF4-FFF2-40B4-BE49-F238E27FC236}">
                    <a16:creationId xmlns:a16="http://schemas.microsoft.com/office/drawing/2014/main" id="{72278515-CEBD-B28A-37BC-BE407D53A62B}"/>
                  </a:ext>
                </a:extLst>
              </p:cNvPr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1;p23">
                <a:extLst>
                  <a:ext uri="{FF2B5EF4-FFF2-40B4-BE49-F238E27FC236}">
                    <a16:creationId xmlns:a16="http://schemas.microsoft.com/office/drawing/2014/main" id="{29D16646-CDD5-718C-8EE7-730AA5F7D6BF}"/>
                  </a:ext>
                </a:extLst>
              </p:cNvPr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2;p23">
                <a:extLst>
                  <a:ext uri="{FF2B5EF4-FFF2-40B4-BE49-F238E27FC236}">
                    <a16:creationId xmlns:a16="http://schemas.microsoft.com/office/drawing/2014/main" id="{BA6C6914-D2C8-EEBE-7F1E-3372FC979EF2}"/>
                  </a:ext>
                </a:extLst>
              </p:cNvPr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3;p23">
                <a:extLst>
                  <a:ext uri="{FF2B5EF4-FFF2-40B4-BE49-F238E27FC236}">
                    <a16:creationId xmlns:a16="http://schemas.microsoft.com/office/drawing/2014/main" id="{F0E407FC-69C8-1681-02B3-3AF42073F1A0}"/>
                  </a:ext>
                </a:extLst>
              </p:cNvPr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4;p23">
                <a:extLst>
                  <a:ext uri="{FF2B5EF4-FFF2-40B4-BE49-F238E27FC236}">
                    <a16:creationId xmlns:a16="http://schemas.microsoft.com/office/drawing/2014/main" id="{C23E0798-2523-BBA5-22F5-93E0615AE6F4}"/>
                  </a:ext>
                </a:extLst>
              </p:cNvPr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15;p23">
                <a:extLst>
                  <a:ext uri="{FF2B5EF4-FFF2-40B4-BE49-F238E27FC236}">
                    <a16:creationId xmlns:a16="http://schemas.microsoft.com/office/drawing/2014/main" id="{9EDCBEF3-B620-33C6-5593-618A77B504D4}"/>
                  </a:ext>
                </a:extLst>
              </p:cNvPr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16;p23">
                <a:extLst>
                  <a:ext uri="{FF2B5EF4-FFF2-40B4-BE49-F238E27FC236}">
                    <a16:creationId xmlns:a16="http://schemas.microsoft.com/office/drawing/2014/main" id="{64419C6E-B436-8B65-02B0-E25ED19AB536}"/>
                  </a:ext>
                </a:extLst>
              </p:cNvPr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7;p23">
                <a:extLst>
                  <a:ext uri="{FF2B5EF4-FFF2-40B4-BE49-F238E27FC236}">
                    <a16:creationId xmlns:a16="http://schemas.microsoft.com/office/drawing/2014/main" id="{D392BF7E-DCC9-64D1-778A-D9840DE5B880}"/>
                  </a:ext>
                </a:extLst>
              </p:cNvPr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8;p23">
                <a:extLst>
                  <a:ext uri="{FF2B5EF4-FFF2-40B4-BE49-F238E27FC236}">
                    <a16:creationId xmlns:a16="http://schemas.microsoft.com/office/drawing/2014/main" id="{CA6ABF1D-B5E6-AD9C-7264-987EC12E2773}"/>
                  </a:ext>
                </a:extLst>
              </p:cNvPr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9;p23">
                <a:extLst>
                  <a:ext uri="{FF2B5EF4-FFF2-40B4-BE49-F238E27FC236}">
                    <a16:creationId xmlns:a16="http://schemas.microsoft.com/office/drawing/2014/main" id="{C2C00C3E-BD92-1868-15E1-C137752EB821}"/>
                  </a:ext>
                </a:extLst>
              </p:cNvPr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0;p23">
                <a:extLst>
                  <a:ext uri="{FF2B5EF4-FFF2-40B4-BE49-F238E27FC236}">
                    <a16:creationId xmlns:a16="http://schemas.microsoft.com/office/drawing/2014/main" id="{9A80548B-988D-CF25-55AF-A22AC5330184}"/>
                  </a:ext>
                </a:extLst>
              </p:cNvPr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1;p23">
                <a:extLst>
                  <a:ext uri="{FF2B5EF4-FFF2-40B4-BE49-F238E27FC236}">
                    <a16:creationId xmlns:a16="http://schemas.microsoft.com/office/drawing/2014/main" id="{A4AB9A8C-1AEF-1BE2-C18D-B86D1DCD5A91}"/>
                  </a:ext>
                </a:extLst>
              </p:cNvPr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22;p23">
                <a:extLst>
                  <a:ext uri="{FF2B5EF4-FFF2-40B4-BE49-F238E27FC236}">
                    <a16:creationId xmlns:a16="http://schemas.microsoft.com/office/drawing/2014/main" id="{1E86D26F-76B3-B19D-5A5E-4D3EF8F2619C}"/>
                  </a:ext>
                </a:extLst>
              </p:cNvPr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23;p23">
                <a:extLst>
                  <a:ext uri="{FF2B5EF4-FFF2-40B4-BE49-F238E27FC236}">
                    <a16:creationId xmlns:a16="http://schemas.microsoft.com/office/drawing/2014/main" id="{EB6F35E8-0D5C-8D02-11AC-61D3C69F0254}"/>
                  </a:ext>
                </a:extLst>
              </p:cNvPr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24;p23">
                <a:extLst>
                  <a:ext uri="{FF2B5EF4-FFF2-40B4-BE49-F238E27FC236}">
                    <a16:creationId xmlns:a16="http://schemas.microsoft.com/office/drawing/2014/main" id="{F9FB6C9C-7CF4-E5F2-EB0A-A45A5463B64A}"/>
                  </a:ext>
                </a:extLst>
              </p:cNvPr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25;p23">
                <a:extLst>
                  <a:ext uri="{FF2B5EF4-FFF2-40B4-BE49-F238E27FC236}">
                    <a16:creationId xmlns:a16="http://schemas.microsoft.com/office/drawing/2014/main" id="{30AD7594-CA2F-E715-2FFB-B0BADDFD705C}"/>
                  </a:ext>
                </a:extLst>
              </p:cNvPr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26;p23">
                <a:extLst>
                  <a:ext uri="{FF2B5EF4-FFF2-40B4-BE49-F238E27FC236}">
                    <a16:creationId xmlns:a16="http://schemas.microsoft.com/office/drawing/2014/main" id="{C72EECF5-8C1C-C344-597A-31FEACBAD1F5}"/>
                  </a:ext>
                </a:extLst>
              </p:cNvPr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27;p23">
                <a:extLst>
                  <a:ext uri="{FF2B5EF4-FFF2-40B4-BE49-F238E27FC236}">
                    <a16:creationId xmlns:a16="http://schemas.microsoft.com/office/drawing/2014/main" id="{B6DC2692-00F5-3702-0599-09758849BF12}"/>
                  </a:ext>
                </a:extLst>
              </p:cNvPr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28;p23">
                <a:extLst>
                  <a:ext uri="{FF2B5EF4-FFF2-40B4-BE49-F238E27FC236}">
                    <a16:creationId xmlns:a16="http://schemas.microsoft.com/office/drawing/2014/main" id="{FA016812-57AC-580E-4A80-6E0ADBF12AE1}"/>
                  </a:ext>
                </a:extLst>
              </p:cNvPr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29;p23">
                <a:extLst>
                  <a:ext uri="{FF2B5EF4-FFF2-40B4-BE49-F238E27FC236}">
                    <a16:creationId xmlns:a16="http://schemas.microsoft.com/office/drawing/2014/main" id="{0C4A3511-E556-6AA5-30C2-435A15C54225}"/>
                  </a:ext>
                </a:extLst>
              </p:cNvPr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30;p23">
                <a:extLst>
                  <a:ext uri="{FF2B5EF4-FFF2-40B4-BE49-F238E27FC236}">
                    <a16:creationId xmlns:a16="http://schemas.microsoft.com/office/drawing/2014/main" id="{A02764F0-E94B-8C8C-6523-27AA753ADBD9}"/>
                  </a:ext>
                </a:extLst>
              </p:cNvPr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31;p23">
                <a:extLst>
                  <a:ext uri="{FF2B5EF4-FFF2-40B4-BE49-F238E27FC236}">
                    <a16:creationId xmlns:a16="http://schemas.microsoft.com/office/drawing/2014/main" id="{B1CAFAFC-B64F-C4E7-AF4F-E93330E749B1}"/>
                  </a:ext>
                </a:extLst>
              </p:cNvPr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32;p23">
                <a:extLst>
                  <a:ext uri="{FF2B5EF4-FFF2-40B4-BE49-F238E27FC236}">
                    <a16:creationId xmlns:a16="http://schemas.microsoft.com/office/drawing/2014/main" id="{DB185F59-133C-9036-9B48-7AA05FF132C2}"/>
                  </a:ext>
                </a:extLst>
              </p:cNvPr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33;p23">
                <a:extLst>
                  <a:ext uri="{FF2B5EF4-FFF2-40B4-BE49-F238E27FC236}">
                    <a16:creationId xmlns:a16="http://schemas.microsoft.com/office/drawing/2014/main" id="{DCF79FED-23EB-A012-9711-69F19DACBEC8}"/>
                  </a:ext>
                </a:extLst>
              </p:cNvPr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34;p23">
                <a:extLst>
                  <a:ext uri="{FF2B5EF4-FFF2-40B4-BE49-F238E27FC236}">
                    <a16:creationId xmlns:a16="http://schemas.microsoft.com/office/drawing/2014/main" id="{CE833227-BB3D-C85C-BDC1-5DF3DA545023}"/>
                  </a:ext>
                </a:extLst>
              </p:cNvPr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35;p23">
                <a:extLst>
                  <a:ext uri="{FF2B5EF4-FFF2-40B4-BE49-F238E27FC236}">
                    <a16:creationId xmlns:a16="http://schemas.microsoft.com/office/drawing/2014/main" id="{903645CC-0006-DB1F-8513-3FD173DE43C3}"/>
                  </a:ext>
                </a:extLst>
              </p:cNvPr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" name="Google Shape;236;p23">
                <a:extLst>
                  <a:ext uri="{FF2B5EF4-FFF2-40B4-BE49-F238E27FC236}">
                    <a16:creationId xmlns:a16="http://schemas.microsoft.com/office/drawing/2014/main" id="{31AF514F-A304-5984-12A1-C24CF4263B90}"/>
                  </a:ext>
                </a:extLst>
              </p:cNvPr>
              <p:cNvGrpSpPr/>
              <p:nvPr/>
            </p:nvGrpSpPr>
            <p:grpSpPr>
              <a:xfrm rot="4341851">
                <a:off x="7192285" y="3340903"/>
                <a:ext cx="550320" cy="381933"/>
                <a:chOff x="3272250" y="2015375"/>
                <a:chExt cx="291025" cy="242300"/>
              </a:xfrm>
            </p:grpSpPr>
            <p:sp>
              <p:nvSpPr>
                <p:cNvPr id="173" name="Google Shape;237;p23">
                  <a:extLst>
                    <a:ext uri="{FF2B5EF4-FFF2-40B4-BE49-F238E27FC236}">
                      <a16:creationId xmlns:a16="http://schemas.microsoft.com/office/drawing/2014/main" id="{108E3AA4-BAD0-5E5E-C47A-B498A6CEEC79}"/>
                    </a:ext>
                  </a:extLst>
                </p:cNvPr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238;p23">
                  <a:extLst>
                    <a:ext uri="{FF2B5EF4-FFF2-40B4-BE49-F238E27FC236}">
                      <a16:creationId xmlns:a16="http://schemas.microsoft.com/office/drawing/2014/main" id="{1F308D2C-B4F9-B355-02CB-69D00289DE2A}"/>
                    </a:ext>
                  </a:extLst>
                </p:cNvPr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239;p23">
                  <a:extLst>
                    <a:ext uri="{FF2B5EF4-FFF2-40B4-BE49-F238E27FC236}">
                      <a16:creationId xmlns:a16="http://schemas.microsoft.com/office/drawing/2014/main" id="{B770F797-D38A-FE79-33D3-B6FC60B2470C}"/>
                    </a:ext>
                  </a:extLst>
                </p:cNvPr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240;p23">
                  <a:extLst>
                    <a:ext uri="{FF2B5EF4-FFF2-40B4-BE49-F238E27FC236}">
                      <a16:creationId xmlns:a16="http://schemas.microsoft.com/office/drawing/2014/main" id="{4B9F5129-A0F8-6F1D-FD94-8D4FE504BE28}"/>
                    </a:ext>
                  </a:extLst>
                </p:cNvPr>
                <p:cNvSpPr/>
                <p:nvPr/>
              </p:nvSpPr>
              <p:spPr>
                <a:xfrm>
                  <a:off x="3370900" y="2046800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241;p23">
                  <a:extLst>
                    <a:ext uri="{FF2B5EF4-FFF2-40B4-BE49-F238E27FC236}">
                      <a16:creationId xmlns:a16="http://schemas.microsoft.com/office/drawing/2014/main" id="{94B9F04E-2E83-7232-2AF4-5E7260526735}"/>
                    </a:ext>
                  </a:extLst>
                </p:cNvPr>
                <p:cNvSpPr/>
                <p:nvPr/>
              </p:nvSpPr>
              <p:spPr>
                <a:xfrm>
                  <a:off x="3365775" y="20592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5" y="1"/>
                      </a:moveTo>
                      <a:lnTo>
                        <a:pt x="1" y="492"/>
                      </a:lnTo>
                      <a:lnTo>
                        <a:pt x="7084" y="3458"/>
                      </a:lnTo>
                      <a:lnTo>
                        <a:pt x="7292" y="2963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242;p23">
                  <a:extLst>
                    <a:ext uri="{FF2B5EF4-FFF2-40B4-BE49-F238E27FC236}">
                      <a16:creationId xmlns:a16="http://schemas.microsoft.com/office/drawing/2014/main" id="{E2AE89B9-8B31-9605-CB04-2F84FC2B9B7A}"/>
                    </a:ext>
                  </a:extLst>
                </p:cNvPr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244;p23">
                  <a:extLst>
                    <a:ext uri="{FF2B5EF4-FFF2-40B4-BE49-F238E27FC236}">
                      <a16:creationId xmlns:a16="http://schemas.microsoft.com/office/drawing/2014/main" id="{718F384B-91D2-F12D-8AE7-0C109D69FD24}"/>
                    </a:ext>
                  </a:extLst>
                </p:cNvPr>
                <p:cNvSpPr/>
                <p:nvPr/>
              </p:nvSpPr>
              <p:spPr>
                <a:xfrm>
                  <a:off x="3350225" y="20961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1"/>
                      </a:moveTo>
                      <a:lnTo>
                        <a:pt x="1" y="495"/>
                      </a:lnTo>
                      <a:lnTo>
                        <a:pt x="7088" y="3459"/>
                      </a:lnTo>
                      <a:lnTo>
                        <a:pt x="7292" y="2967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246;p23">
                  <a:extLst>
                    <a:ext uri="{FF2B5EF4-FFF2-40B4-BE49-F238E27FC236}">
                      <a16:creationId xmlns:a16="http://schemas.microsoft.com/office/drawing/2014/main" id="{2EF82E26-DFED-38A8-7939-F4919B00CF70}"/>
                    </a:ext>
                  </a:extLst>
                </p:cNvPr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247;p23">
                  <a:extLst>
                    <a:ext uri="{FF2B5EF4-FFF2-40B4-BE49-F238E27FC236}">
                      <a16:creationId xmlns:a16="http://schemas.microsoft.com/office/drawing/2014/main" id="{21C7044C-D2DA-223D-BC8E-6D09096D2DBD}"/>
                    </a:ext>
                  </a:extLst>
                </p:cNvPr>
                <p:cNvSpPr/>
                <p:nvPr/>
              </p:nvSpPr>
              <p:spPr>
                <a:xfrm>
                  <a:off x="3360010" y="2022342"/>
                  <a:ext cx="86800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7" name="Google Shape;248;p23">
                <a:extLst>
                  <a:ext uri="{FF2B5EF4-FFF2-40B4-BE49-F238E27FC236}">
                    <a16:creationId xmlns:a16="http://schemas.microsoft.com/office/drawing/2014/main" id="{8DE3D6D5-3722-8F18-0875-78D33A71DAEE}"/>
                  </a:ext>
                </a:extLst>
              </p:cNvPr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49;p23">
                <a:extLst>
                  <a:ext uri="{FF2B5EF4-FFF2-40B4-BE49-F238E27FC236}">
                    <a16:creationId xmlns:a16="http://schemas.microsoft.com/office/drawing/2014/main" id="{154071E5-4844-79C4-9C1E-D589748CFB30}"/>
                  </a:ext>
                </a:extLst>
              </p:cNvPr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50;p23">
                <a:extLst>
                  <a:ext uri="{FF2B5EF4-FFF2-40B4-BE49-F238E27FC236}">
                    <a16:creationId xmlns:a16="http://schemas.microsoft.com/office/drawing/2014/main" id="{81CA8C94-8FBE-519C-A724-0373F8D632AA}"/>
                  </a:ext>
                </a:extLst>
              </p:cNvPr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51;p23">
                <a:extLst>
                  <a:ext uri="{FF2B5EF4-FFF2-40B4-BE49-F238E27FC236}">
                    <a16:creationId xmlns:a16="http://schemas.microsoft.com/office/drawing/2014/main" id="{95258BFD-A605-537C-97B1-023EC9B7DF31}"/>
                  </a:ext>
                </a:extLst>
              </p:cNvPr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52;p23">
                <a:extLst>
                  <a:ext uri="{FF2B5EF4-FFF2-40B4-BE49-F238E27FC236}">
                    <a16:creationId xmlns:a16="http://schemas.microsoft.com/office/drawing/2014/main" id="{DBB60345-C78E-DBC7-B0F5-F40A64EB9C51}"/>
                  </a:ext>
                </a:extLst>
              </p:cNvPr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53;p23">
                <a:extLst>
                  <a:ext uri="{FF2B5EF4-FFF2-40B4-BE49-F238E27FC236}">
                    <a16:creationId xmlns:a16="http://schemas.microsoft.com/office/drawing/2014/main" id="{F81E5295-44B3-69A8-B528-7A3133BAF931}"/>
                  </a:ext>
                </a:extLst>
              </p:cNvPr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54;p23">
                <a:extLst>
                  <a:ext uri="{FF2B5EF4-FFF2-40B4-BE49-F238E27FC236}">
                    <a16:creationId xmlns:a16="http://schemas.microsoft.com/office/drawing/2014/main" id="{4EE2F432-7D17-3BEB-CFEE-185FBFF5701B}"/>
                  </a:ext>
                </a:extLst>
              </p:cNvPr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55;p23">
                <a:extLst>
                  <a:ext uri="{FF2B5EF4-FFF2-40B4-BE49-F238E27FC236}">
                    <a16:creationId xmlns:a16="http://schemas.microsoft.com/office/drawing/2014/main" id="{55466EA5-9AF8-F3F0-DD41-2031395165FA}"/>
                  </a:ext>
                </a:extLst>
              </p:cNvPr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56;p23">
                <a:extLst>
                  <a:ext uri="{FF2B5EF4-FFF2-40B4-BE49-F238E27FC236}">
                    <a16:creationId xmlns:a16="http://schemas.microsoft.com/office/drawing/2014/main" id="{82D6339C-6F11-92F3-28EA-C2B72F3F9AED}"/>
                  </a:ext>
                </a:extLst>
              </p:cNvPr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57;p23">
                <a:extLst>
                  <a:ext uri="{FF2B5EF4-FFF2-40B4-BE49-F238E27FC236}">
                    <a16:creationId xmlns:a16="http://schemas.microsoft.com/office/drawing/2014/main" id="{25311EEB-6EB1-A914-3AB9-ED18B88DC8FC}"/>
                  </a:ext>
                </a:extLst>
              </p:cNvPr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58;p23">
                <a:extLst>
                  <a:ext uri="{FF2B5EF4-FFF2-40B4-BE49-F238E27FC236}">
                    <a16:creationId xmlns:a16="http://schemas.microsoft.com/office/drawing/2014/main" id="{C8EAEC9A-7DF0-3B56-1745-A3A02CA9F38B}"/>
                  </a:ext>
                </a:extLst>
              </p:cNvPr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59;p23">
                <a:extLst>
                  <a:ext uri="{FF2B5EF4-FFF2-40B4-BE49-F238E27FC236}">
                    <a16:creationId xmlns:a16="http://schemas.microsoft.com/office/drawing/2014/main" id="{90F30F34-3CC0-AF21-1240-29C1890FAC9B}"/>
                  </a:ext>
                </a:extLst>
              </p:cNvPr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60;p23">
                <a:extLst>
                  <a:ext uri="{FF2B5EF4-FFF2-40B4-BE49-F238E27FC236}">
                    <a16:creationId xmlns:a16="http://schemas.microsoft.com/office/drawing/2014/main" id="{1ADAD21D-B1A9-3696-F2E5-CC48BEE7E4F9}"/>
                  </a:ext>
                </a:extLst>
              </p:cNvPr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61;p23">
                <a:extLst>
                  <a:ext uri="{FF2B5EF4-FFF2-40B4-BE49-F238E27FC236}">
                    <a16:creationId xmlns:a16="http://schemas.microsoft.com/office/drawing/2014/main" id="{7453D7C5-8113-4B5A-981E-FD25A97A5819}"/>
                  </a:ext>
                </a:extLst>
              </p:cNvPr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62;p23">
                <a:extLst>
                  <a:ext uri="{FF2B5EF4-FFF2-40B4-BE49-F238E27FC236}">
                    <a16:creationId xmlns:a16="http://schemas.microsoft.com/office/drawing/2014/main" id="{692DFC4B-3A0C-6860-5618-3009692F4526}"/>
                  </a:ext>
                </a:extLst>
              </p:cNvPr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63;p23">
                <a:extLst>
                  <a:ext uri="{FF2B5EF4-FFF2-40B4-BE49-F238E27FC236}">
                    <a16:creationId xmlns:a16="http://schemas.microsoft.com/office/drawing/2014/main" id="{24CF08AF-4105-155F-7D62-55D392158869}"/>
                  </a:ext>
                </a:extLst>
              </p:cNvPr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64;p23">
                <a:extLst>
                  <a:ext uri="{FF2B5EF4-FFF2-40B4-BE49-F238E27FC236}">
                    <a16:creationId xmlns:a16="http://schemas.microsoft.com/office/drawing/2014/main" id="{77CD0CF7-DBA3-DCB2-FC07-CC056EC464E1}"/>
                  </a:ext>
                </a:extLst>
              </p:cNvPr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65;p23">
                <a:extLst>
                  <a:ext uri="{FF2B5EF4-FFF2-40B4-BE49-F238E27FC236}">
                    <a16:creationId xmlns:a16="http://schemas.microsoft.com/office/drawing/2014/main" id="{8B8886E8-2702-6FCB-A1EC-7A259AD50C26}"/>
                  </a:ext>
                </a:extLst>
              </p:cNvPr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66;p23">
                <a:extLst>
                  <a:ext uri="{FF2B5EF4-FFF2-40B4-BE49-F238E27FC236}">
                    <a16:creationId xmlns:a16="http://schemas.microsoft.com/office/drawing/2014/main" id="{79E624C5-4E3D-37DE-B90F-C406140BF4FC}"/>
                  </a:ext>
                </a:extLst>
              </p:cNvPr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67;p23">
                <a:extLst>
                  <a:ext uri="{FF2B5EF4-FFF2-40B4-BE49-F238E27FC236}">
                    <a16:creationId xmlns:a16="http://schemas.microsoft.com/office/drawing/2014/main" id="{A86184FF-0E22-9B51-634B-9DFEEBDA4A1A}"/>
                  </a:ext>
                </a:extLst>
              </p:cNvPr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68;p23">
                <a:extLst>
                  <a:ext uri="{FF2B5EF4-FFF2-40B4-BE49-F238E27FC236}">
                    <a16:creationId xmlns:a16="http://schemas.microsoft.com/office/drawing/2014/main" id="{58567C25-2AE4-BEC2-0142-A53C019E2382}"/>
                  </a:ext>
                </a:extLst>
              </p:cNvPr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69;p23">
                <a:extLst>
                  <a:ext uri="{FF2B5EF4-FFF2-40B4-BE49-F238E27FC236}">
                    <a16:creationId xmlns:a16="http://schemas.microsoft.com/office/drawing/2014/main" id="{DACABE89-94EC-84A9-9616-68545EC12069}"/>
                  </a:ext>
                </a:extLst>
              </p:cNvPr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70;p23">
                <a:extLst>
                  <a:ext uri="{FF2B5EF4-FFF2-40B4-BE49-F238E27FC236}">
                    <a16:creationId xmlns:a16="http://schemas.microsoft.com/office/drawing/2014/main" id="{AAAB40A2-C76F-3137-7E3A-B8A90986FBF6}"/>
                  </a:ext>
                </a:extLst>
              </p:cNvPr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71;p23">
                <a:extLst>
                  <a:ext uri="{FF2B5EF4-FFF2-40B4-BE49-F238E27FC236}">
                    <a16:creationId xmlns:a16="http://schemas.microsoft.com/office/drawing/2014/main" id="{29E6E94B-F382-9FFB-4D86-5049AA8835F0}"/>
                  </a:ext>
                </a:extLst>
              </p:cNvPr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72;p23">
                <a:extLst>
                  <a:ext uri="{FF2B5EF4-FFF2-40B4-BE49-F238E27FC236}">
                    <a16:creationId xmlns:a16="http://schemas.microsoft.com/office/drawing/2014/main" id="{9AA0A016-DBD2-415E-E8B6-AF36C2DB805E}"/>
                  </a:ext>
                </a:extLst>
              </p:cNvPr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73;p23">
                <a:extLst>
                  <a:ext uri="{FF2B5EF4-FFF2-40B4-BE49-F238E27FC236}">
                    <a16:creationId xmlns:a16="http://schemas.microsoft.com/office/drawing/2014/main" id="{7F85C1E4-889A-D2F9-06FE-61E45878CE22}"/>
                  </a:ext>
                </a:extLst>
              </p:cNvPr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74;p23">
                <a:extLst>
                  <a:ext uri="{FF2B5EF4-FFF2-40B4-BE49-F238E27FC236}">
                    <a16:creationId xmlns:a16="http://schemas.microsoft.com/office/drawing/2014/main" id="{7B20698A-CAE9-FDA7-D142-A9A2B81A762E}"/>
                  </a:ext>
                </a:extLst>
              </p:cNvPr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75;p23">
                <a:extLst>
                  <a:ext uri="{FF2B5EF4-FFF2-40B4-BE49-F238E27FC236}">
                    <a16:creationId xmlns:a16="http://schemas.microsoft.com/office/drawing/2014/main" id="{34F61EE8-3319-44FE-A276-7C00D53AB09D}"/>
                  </a:ext>
                </a:extLst>
              </p:cNvPr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76;p23">
                <a:extLst>
                  <a:ext uri="{FF2B5EF4-FFF2-40B4-BE49-F238E27FC236}">
                    <a16:creationId xmlns:a16="http://schemas.microsoft.com/office/drawing/2014/main" id="{9F896503-9733-D09D-823A-0B7A3B49506E}"/>
                  </a:ext>
                </a:extLst>
              </p:cNvPr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77;p23">
                <a:extLst>
                  <a:ext uri="{FF2B5EF4-FFF2-40B4-BE49-F238E27FC236}">
                    <a16:creationId xmlns:a16="http://schemas.microsoft.com/office/drawing/2014/main" id="{1D023960-2511-40C0-41BC-4F1E27580120}"/>
                  </a:ext>
                </a:extLst>
              </p:cNvPr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78;p23">
                <a:extLst>
                  <a:ext uri="{FF2B5EF4-FFF2-40B4-BE49-F238E27FC236}">
                    <a16:creationId xmlns:a16="http://schemas.microsoft.com/office/drawing/2014/main" id="{A2AFE022-0E90-88E4-AA0E-D911ADE4F89C}"/>
                  </a:ext>
                </a:extLst>
              </p:cNvPr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79;p23">
                <a:extLst>
                  <a:ext uri="{FF2B5EF4-FFF2-40B4-BE49-F238E27FC236}">
                    <a16:creationId xmlns:a16="http://schemas.microsoft.com/office/drawing/2014/main" id="{11721CBC-314C-7F53-AE9D-1994BC46DD06}"/>
                  </a:ext>
                </a:extLst>
              </p:cNvPr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80;p23">
                <a:extLst>
                  <a:ext uri="{FF2B5EF4-FFF2-40B4-BE49-F238E27FC236}">
                    <a16:creationId xmlns:a16="http://schemas.microsoft.com/office/drawing/2014/main" id="{99A2813F-7A7D-F66E-7BC7-716BA476DC0D}"/>
                  </a:ext>
                </a:extLst>
              </p:cNvPr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81;p23">
                <a:extLst>
                  <a:ext uri="{FF2B5EF4-FFF2-40B4-BE49-F238E27FC236}">
                    <a16:creationId xmlns:a16="http://schemas.microsoft.com/office/drawing/2014/main" id="{BFA06877-7939-3553-A7D5-9013F9AC8510}"/>
                  </a:ext>
                </a:extLst>
              </p:cNvPr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82;p23">
                <a:extLst>
                  <a:ext uri="{FF2B5EF4-FFF2-40B4-BE49-F238E27FC236}">
                    <a16:creationId xmlns:a16="http://schemas.microsoft.com/office/drawing/2014/main" id="{82C9E638-FA34-635D-C073-D40E4B438CCB}"/>
                  </a:ext>
                </a:extLst>
              </p:cNvPr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83;p23">
                <a:extLst>
                  <a:ext uri="{FF2B5EF4-FFF2-40B4-BE49-F238E27FC236}">
                    <a16:creationId xmlns:a16="http://schemas.microsoft.com/office/drawing/2014/main" id="{C5A93329-2CE8-7F02-C054-92B8EB51211D}"/>
                  </a:ext>
                </a:extLst>
              </p:cNvPr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84;p23">
                <a:extLst>
                  <a:ext uri="{FF2B5EF4-FFF2-40B4-BE49-F238E27FC236}">
                    <a16:creationId xmlns:a16="http://schemas.microsoft.com/office/drawing/2014/main" id="{8E5BFF8C-F9BD-3271-0B7D-7DAA26C59F68}"/>
                  </a:ext>
                </a:extLst>
              </p:cNvPr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85;p23">
                <a:extLst>
                  <a:ext uri="{FF2B5EF4-FFF2-40B4-BE49-F238E27FC236}">
                    <a16:creationId xmlns:a16="http://schemas.microsoft.com/office/drawing/2014/main" id="{63F4A0CB-0D08-DA5E-3F49-2459DB0A0B79}"/>
                  </a:ext>
                </a:extLst>
              </p:cNvPr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86;p23">
                <a:extLst>
                  <a:ext uri="{FF2B5EF4-FFF2-40B4-BE49-F238E27FC236}">
                    <a16:creationId xmlns:a16="http://schemas.microsoft.com/office/drawing/2014/main" id="{265214C1-C262-901C-A84F-1DD559F81F36}"/>
                  </a:ext>
                </a:extLst>
              </p:cNvPr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87;p23">
                <a:extLst>
                  <a:ext uri="{FF2B5EF4-FFF2-40B4-BE49-F238E27FC236}">
                    <a16:creationId xmlns:a16="http://schemas.microsoft.com/office/drawing/2014/main" id="{26860EE3-91AF-3BA6-6BAA-49829B839838}"/>
                  </a:ext>
                </a:extLst>
              </p:cNvPr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88;p23">
                <a:extLst>
                  <a:ext uri="{FF2B5EF4-FFF2-40B4-BE49-F238E27FC236}">
                    <a16:creationId xmlns:a16="http://schemas.microsoft.com/office/drawing/2014/main" id="{B5FC40C0-1B62-D31C-A8BA-F29EAC659BDE}"/>
                  </a:ext>
                </a:extLst>
              </p:cNvPr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89;p23">
                <a:extLst>
                  <a:ext uri="{FF2B5EF4-FFF2-40B4-BE49-F238E27FC236}">
                    <a16:creationId xmlns:a16="http://schemas.microsoft.com/office/drawing/2014/main" id="{D71C518C-8630-ABCD-04D0-B422C149F48D}"/>
                  </a:ext>
                </a:extLst>
              </p:cNvPr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90;p23">
                <a:extLst>
                  <a:ext uri="{FF2B5EF4-FFF2-40B4-BE49-F238E27FC236}">
                    <a16:creationId xmlns:a16="http://schemas.microsoft.com/office/drawing/2014/main" id="{52B56B6D-1A9C-67D7-75BE-947784637A9E}"/>
                  </a:ext>
                </a:extLst>
              </p:cNvPr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91;p23">
                <a:extLst>
                  <a:ext uri="{FF2B5EF4-FFF2-40B4-BE49-F238E27FC236}">
                    <a16:creationId xmlns:a16="http://schemas.microsoft.com/office/drawing/2014/main" id="{0D5FFA49-BB70-F081-D244-028917A33FCD}"/>
                  </a:ext>
                </a:extLst>
              </p:cNvPr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92;p23">
                <a:extLst>
                  <a:ext uri="{FF2B5EF4-FFF2-40B4-BE49-F238E27FC236}">
                    <a16:creationId xmlns:a16="http://schemas.microsoft.com/office/drawing/2014/main" id="{3FC3097B-F12A-86CC-6E25-3F07BDDED0CD}"/>
                  </a:ext>
                </a:extLst>
              </p:cNvPr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93;p23">
                <a:extLst>
                  <a:ext uri="{FF2B5EF4-FFF2-40B4-BE49-F238E27FC236}">
                    <a16:creationId xmlns:a16="http://schemas.microsoft.com/office/drawing/2014/main" id="{47A05D28-D312-46CB-F9AD-4B1346DDA311}"/>
                  </a:ext>
                </a:extLst>
              </p:cNvPr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294;p23">
              <a:extLst>
                <a:ext uri="{FF2B5EF4-FFF2-40B4-BE49-F238E27FC236}">
                  <a16:creationId xmlns:a16="http://schemas.microsoft.com/office/drawing/2014/main" id="{70D4B357-8751-473D-066C-BB2541D5B125}"/>
                </a:ext>
              </a:extLst>
            </p:cNvPr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43" name="Google Shape;295;p23">
                <a:extLst>
                  <a:ext uri="{FF2B5EF4-FFF2-40B4-BE49-F238E27FC236}">
                    <a16:creationId xmlns:a16="http://schemas.microsoft.com/office/drawing/2014/main" id="{A879F12A-4D17-DBDE-6D1A-94125AA51425}"/>
                  </a:ext>
                </a:extLst>
              </p:cNvPr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96;p23">
                <a:extLst>
                  <a:ext uri="{FF2B5EF4-FFF2-40B4-BE49-F238E27FC236}">
                    <a16:creationId xmlns:a16="http://schemas.microsoft.com/office/drawing/2014/main" id="{4018623C-BA4A-ABB5-9C58-345A2BF83D12}"/>
                  </a:ext>
                </a:extLst>
              </p:cNvPr>
              <p:cNvSpPr txBox="1"/>
              <p:nvPr/>
            </p:nvSpPr>
            <p:spPr>
              <a:xfrm rot="-378820">
                <a:off x="5347240" y="2992648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4E9DF"/>
                    </a:solidFill>
                    <a:latin typeface="Anton"/>
                    <a:ea typeface="Anton"/>
                    <a:cs typeface="Anton"/>
                    <a:sym typeface="Anton"/>
                  </a:rPr>
                  <a:t>GREEN</a:t>
                </a:r>
                <a:endParaRPr sz="2400">
                  <a:solidFill>
                    <a:srgbClr val="F4E9DF"/>
                  </a:solidFill>
                  <a:latin typeface="Anton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45" name="Google Shape;297;p23">
                <a:extLst>
                  <a:ext uri="{FF2B5EF4-FFF2-40B4-BE49-F238E27FC236}">
                    <a16:creationId xmlns:a16="http://schemas.microsoft.com/office/drawing/2014/main" id="{26C8071B-6087-7404-1D03-C13DF5A38853}"/>
                  </a:ext>
                </a:extLst>
              </p:cNvPr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98;p23">
                <a:extLst>
                  <a:ext uri="{FF2B5EF4-FFF2-40B4-BE49-F238E27FC236}">
                    <a16:creationId xmlns:a16="http://schemas.microsoft.com/office/drawing/2014/main" id="{88EBC92A-74B9-C4A3-2EE0-10251D5EA8AC}"/>
                  </a:ext>
                </a:extLst>
              </p:cNvPr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99;p23">
                <a:extLst>
                  <a:ext uri="{FF2B5EF4-FFF2-40B4-BE49-F238E27FC236}">
                    <a16:creationId xmlns:a16="http://schemas.microsoft.com/office/drawing/2014/main" id="{BED83F5D-BDD7-1193-4588-8CDC7E303F39}"/>
                  </a:ext>
                </a:extLst>
              </p:cNvPr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00;p23">
                <a:extLst>
                  <a:ext uri="{FF2B5EF4-FFF2-40B4-BE49-F238E27FC236}">
                    <a16:creationId xmlns:a16="http://schemas.microsoft.com/office/drawing/2014/main" id="{4AC190AD-DF21-3C17-2A30-2248989ADE27}"/>
                  </a:ext>
                </a:extLst>
              </p:cNvPr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01;p23">
                <a:extLst>
                  <a:ext uri="{FF2B5EF4-FFF2-40B4-BE49-F238E27FC236}">
                    <a16:creationId xmlns:a16="http://schemas.microsoft.com/office/drawing/2014/main" id="{3473BEB4-0FD0-9816-B156-89A9F696892B}"/>
                  </a:ext>
                </a:extLst>
              </p:cNvPr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02;p23">
                <a:extLst>
                  <a:ext uri="{FF2B5EF4-FFF2-40B4-BE49-F238E27FC236}">
                    <a16:creationId xmlns:a16="http://schemas.microsoft.com/office/drawing/2014/main" id="{0DC2EE00-67BF-4C85-8C91-ACAC9CE902E9}"/>
                  </a:ext>
                </a:extLst>
              </p:cNvPr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03;p23">
                <a:extLst>
                  <a:ext uri="{FF2B5EF4-FFF2-40B4-BE49-F238E27FC236}">
                    <a16:creationId xmlns:a16="http://schemas.microsoft.com/office/drawing/2014/main" id="{CA33E8A9-1E43-2025-4A5B-8B9CA6C61A86}"/>
                  </a:ext>
                </a:extLst>
              </p:cNvPr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04;p23">
                <a:extLst>
                  <a:ext uri="{FF2B5EF4-FFF2-40B4-BE49-F238E27FC236}">
                    <a16:creationId xmlns:a16="http://schemas.microsoft.com/office/drawing/2014/main" id="{67760E46-6020-7B53-0344-E83400CE0408}"/>
                  </a:ext>
                </a:extLst>
              </p:cNvPr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05;p23">
                <a:extLst>
                  <a:ext uri="{FF2B5EF4-FFF2-40B4-BE49-F238E27FC236}">
                    <a16:creationId xmlns:a16="http://schemas.microsoft.com/office/drawing/2014/main" id="{081E6E2E-BB22-7093-CE72-2AC1EEB70EFF}"/>
                  </a:ext>
                </a:extLst>
              </p:cNvPr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06;p23">
                <a:extLst>
                  <a:ext uri="{FF2B5EF4-FFF2-40B4-BE49-F238E27FC236}">
                    <a16:creationId xmlns:a16="http://schemas.microsoft.com/office/drawing/2014/main" id="{6875E8C2-05A2-21D3-5383-F7D485570041}"/>
                  </a:ext>
                </a:extLst>
              </p:cNvPr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07;p23">
                <a:extLst>
                  <a:ext uri="{FF2B5EF4-FFF2-40B4-BE49-F238E27FC236}">
                    <a16:creationId xmlns:a16="http://schemas.microsoft.com/office/drawing/2014/main" id="{F8122ADD-94CE-633E-358F-5454A1DCDA29}"/>
                  </a:ext>
                </a:extLst>
              </p:cNvPr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08;p23">
                <a:extLst>
                  <a:ext uri="{FF2B5EF4-FFF2-40B4-BE49-F238E27FC236}">
                    <a16:creationId xmlns:a16="http://schemas.microsoft.com/office/drawing/2014/main" id="{8A597B9E-3CEB-AAE4-8193-7AC8FEA450D4}"/>
                  </a:ext>
                </a:extLst>
              </p:cNvPr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" name="Google Shape;309;p23">
                <a:extLst>
                  <a:ext uri="{FF2B5EF4-FFF2-40B4-BE49-F238E27FC236}">
                    <a16:creationId xmlns:a16="http://schemas.microsoft.com/office/drawing/2014/main" id="{1105D2C1-F649-AB23-FE7C-31301E142233}"/>
                  </a:ext>
                </a:extLst>
              </p:cNvPr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75" name="Google Shape;310;p23">
                  <a:extLst>
                    <a:ext uri="{FF2B5EF4-FFF2-40B4-BE49-F238E27FC236}">
                      <a16:creationId xmlns:a16="http://schemas.microsoft.com/office/drawing/2014/main" id="{947929CF-9B49-C39C-205B-F8B42E0F0326}"/>
                    </a:ext>
                  </a:extLst>
                </p:cNvPr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311;p23">
                  <a:extLst>
                    <a:ext uri="{FF2B5EF4-FFF2-40B4-BE49-F238E27FC236}">
                      <a16:creationId xmlns:a16="http://schemas.microsoft.com/office/drawing/2014/main" id="{2E8F38A8-8870-2A67-4356-DA9526F018A6}"/>
                    </a:ext>
                  </a:extLst>
                </p:cNvPr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312;p23">
                  <a:extLst>
                    <a:ext uri="{FF2B5EF4-FFF2-40B4-BE49-F238E27FC236}">
                      <a16:creationId xmlns:a16="http://schemas.microsoft.com/office/drawing/2014/main" id="{9FF5E932-83D5-1DFE-942F-3BD183751F6F}"/>
                    </a:ext>
                  </a:extLst>
                </p:cNvPr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13;p23">
                  <a:extLst>
                    <a:ext uri="{FF2B5EF4-FFF2-40B4-BE49-F238E27FC236}">
                      <a16:creationId xmlns:a16="http://schemas.microsoft.com/office/drawing/2014/main" id="{7B1DDB31-4724-F951-2C4A-9CF4E63BD199}"/>
                    </a:ext>
                  </a:extLst>
                </p:cNvPr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8" name="Google Shape;314;p23">
                <a:extLst>
                  <a:ext uri="{FF2B5EF4-FFF2-40B4-BE49-F238E27FC236}">
                    <a16:creationId xmlns:a16="http://schemas.microsoft.com/office/drawing/2014/main" id="{C0506D86-809B-A459-0924-D37EF44EAF67}"/>
                  </a:ext>
                </a:extLst>
              </p:cNvPr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15;p23">
                <a:extLst>
                  <a:ext uri="{FF2B5EF4-FFF2-40B4-BE49-F238E27FC236}">
                    <a16:creationId xmlns:a16="http://schemas.microsoft.com/office/drawing/2014/main" id="{49A59DC7-217E-1A08-52D4-C4FEBD81C787}"/>
                  </a:ext>
                </a:extLst>
              </p:cNvPr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16;p23">
                <a:extLst>
                  <a:ext uri="{FF2B5EF4-FFF2-40B4-BE49-F238E27FC236}">
                    <a16:creationId xmlns:a16="http://schemas.microsoft.com/office/drawing/2014/main" id="{BC17631F-0E14-DFCE-6258-B895730B0E63}"/>
                  </a:ext>
                </a:extLst>
              </p:cNvPr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17;p23">
                <a:extLst>
                  <a:ext uri="{FF2B5EF4-FFF2-40B4-BE49-F238E27FC236}">
                    <a16:creationId xmlns:a16="http://schemas.microsoft.com/office/drawing/2014/main" id="{C746B66F-B2FE-1814-E177-39DEBDB86067}"/>
                  </a:ext>
                </a:extLst>
              </p:cNvPr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18;p23">
                <a:extLst>
                  <a:ext uri="{FF2B5EF4-FFF2-40B4-BE49-F238E27FC236}">
                    <a16:creationId xmlns:a16="http://schemas.microsoft.com/office/drawing/2014/main" id="{DAAEBB34-B56E-ADEE-CBCE-9C28BC326517}"/>
                  </a:ext>
                </a:extLst>
              </p:cNvPr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19;p23">
                <a:extLst>
                  <a:ext uri="{FF2B5EF4-FFF2-40B4-BE49-F238E27FC236}">
                    <a16:creationId xmlns:a16="http://schemas.microsoft.com/office/drawing/2014/main" id="{51BD5007-A732-184C-A3F4-15D579A0618A}"/>
                  </a:ext>
                </a:extLst>
              </p:cNvPr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20;p23">
                <a:extLst>
                  <a:ext uri="{FF2B5EF4-FFF2-40B4-BE49-F238E27FC236}">
                    <a16:creationId xmlns:a16="http://schemas.microsoft.com/office/drawing/2014/main" id="{D1ACBEDA-412E-FA5F-45A5-839FDA3ED636}"/>
                  </a:ext>
                </a:extLst>
              </p:cNvPr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21;p23">
                <a:extLst>
                  <a:ext uri="{FF2B5EF4-FFF2-40B4-BE49-F238E27FC236}">
                    <a16:creationId xmlns:a16="http://schemas.microsoft.com/office/drawing/2014/main" id="{802547F9-AE0C-FE3E-ABF9-672A3608BC90}"/>
                  </a:ext>
                </a:extLst>
              </p:cNvPr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22;p23">
                <a:extLst>
                  <a:ext uri="{FF2B5EF4-FFF2-40B4-BE49-F238E27FC236}">
                    <a16:creationId xmlns:a16="http://schemas.microsoft.com/office/drawing/2014/main" id="{5060A4E9-B22D-E0A2-A97F-D792BD7518EE}"/>
                  </a:ext>
                </a:extLst>
              </p:cNvPr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23;p23">
                <a:extLst>
                  <a:ext uri="{FF2B5EF4-FFF2-40B4-BE49-F238E27FC236}">
                    <a16:creationId xmlns:a16="http://schemas.microsoft.com/office/drawing/2014/main" id="{DC82C6BB-4CFC-B751-B4D5-44E4D9F7B704}"/>
                  </a:ext>
                </a:extLst>
              </p:cNvPr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24;p23">
                <a:extLst>
                  <a:ext uri="{FF2B5EF4-FFF2-40B4-BE49-F238E27FC236}">
                    <a16:creationId xmlns:a16="http://schemas.microsoft.com/office/drawing/2014/main" id="{E396AF6F-0B7F-571F-ACA0-96A702DF79AE}"/>
                  </a:ext>
                </a:extLst>
              </p:cNvPr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25;p23">
                <a:extLst>
                  <a:ext uri="{FF2B5EF4-FFF2-40B4-BE49-F238E27FC236}">
                    <a16:creationId xmlns:a16="http://schemas.microsoft.com/office/drawing/2014/main" id="{EB383AD4-236D-5980-324C-1BE66646EDFA}"/>
                  </a:ext>
                </a:extLst>
              </p:cNvPr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26;p23">
                <a:extLst>
                  <a:ext uri="{FF2B5EF4-FFF2-40B4-BE49-F238E27FC236}">
                    <a16:creationId xmlns:a16="http://schemas.microsoft.com/office/drawing/2014/main" id="{83FD4E3E-BC7A-59F7-C779-D23AB1270BCF}"/>
                  </a:ext>
                </a:extLst>
              </p:cNvPr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27;p23">
                <a:extLst>
                  <a:ext uri="{FF2B5EF4-FFF2-40B4-BE49-F238E27FC236}">
                    <a16:creationId xmlns:a16="http://schemas.microsoft.com/office/drawing/2014/main" id="{A3A64DED-FF39-1226-7F62-9276CEC9FB64}"/>
                  </a:ext>
                </a:extLst>
              </p:cNvPr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28;p23">
                <a:extLst>
                  <a:ext uri="{FF2B5EF4-FFF2-40B4-BE49-F238E27FC236}">
                    <a16:creationId xmlns:a16="http://schemas.microsoft.com/office/drawing/2014/main" id="{CF300D35-09AC-2AB7-E769-DE739412122C}"/>
                  </a:ext>
                </a:extLst>
              </p:cNvPr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29;p23">
                <a:extLst>
                  <a:ext uri="{FF2B5EF4-FFF2-40B4-BE49-F238E27FC236}">
                    <a16:creationId xmlns:a16="http://schemas.microsoft.com/office/drawing/2014/main" id="{C8AF7A3D-12A1-86E2-7A79-A1B9DB89AB11}"/>
                  </a:ext>
                </a:extLst>
              </p:cNvPr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30;p23">
                <a:extLst>
                  <a:ext uri="{FF2B5EF4-FFF2-40B4-BE49-F238E27FC236}">
                    <a16:creationId xmlns:a16="http://schemas.microsoft.com/office/drawing/2014/main" id="{32DF6615-81FA-DFD3-C98D-19F2DEED8AC3}"/>
                  </a:ext>
                </a:extLst>
              </p:cNvPr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331;p23">
              <a:extLst>
                <a:ext uri="{FF2B5EF4-FFF2-40B4-BE49-F238E27FC236}">
                  <a16:creationId xmlns:a16="http://schemas.microsoft.com/office/drawing/2014/main" id="{4F2C9D62-FD1B-0FE4-96CC-219721D50224}"/>
                </a:ext>
              </a:extLst>
            </p:cNvPr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12" name="Google Shape;332;p23">
                <a:extLst>
                  <a:ext uri="{FF2B5EF4-FFF2-40B4-BE49-F238E27FC236}">
                    <a16:creationId xmlns:a16="http://schemas.microsoft.com/office/drawing/2014/main" id="{36A1CBBC-49D1-E993-D7C7-A223DA6E6019}"/>
                  </a:ext>
                </a:extLst>
              </p:cNvPr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33;p23">
                <a:extLst>
                  <a:ext uri="{FF2B5EF4-FFF2-40B4-BE49-F238E27FC236}">
                    <a16:creationId xmlns:a16="http://schemas.microsoft.com/office/drawing/2014/main" id="{BFB8A634-D7E1-A53B-FE1E-F884213AC50D}"/>
                  </a:ext>
                </a:extLst>
              </p:cNvPr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34;p23">
                <a:extLst>
                  <a:ext uri="{FF2B5EF4-FFF2-40B4-BE49-F238E27FC236}">
                    <a16:creationId xmlns:a16="http://schemas.microsoft.com/office/drawing/2014/main" id="{A08D5E19-814B-61C3-95E3-0ED6AA30ED24}"/>
                  </a:ext>
                </a:extLst>
              </p:cNvPr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35;p23">
                <a:extLst>
                  <a:ext uri="{FF2B5EF4-FFF2-40B4-BE49-F238E27FC236}">
                    <a16:creationId xmlns:a16="http://schemas.microsoft.com/office/drawing/2014/main" id="{992ADC47-7596-23D2-E73B-7E45D4D393E3}"/>
                  </a:ext>
                </a:extLst>
              </p:cNvPr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36;p23">
                <a:extLst>
                  <a:ext uri="{FF2B5EF4-FFF2-40B4-BE49-F238E27FC236}">
                    <a16:creationId xmlns:a16="http://schemas.microsoft.com/office/drawing/2014/main" id="{C3BC1C44-4500-7A92-14BB-7D44E3176EE9}"/>
                  </a:ext>
                </a:extLst>
              </p:cNvPr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7;p23">
                <a:extLst>
                  <a:ext uri="{FF2B5EF4-FFF2-40B4-BE49-F238E27FC236}">
                    <a16:creationId xmlns:a16="http://schemas.microsoft.com/office/drawing/2014/main" id="{B3451157-9E28-E277-DF95-76925F354E5D}"/>
                  </a:ext>
                </a:extLst>
              </p:cNvPr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8;p23">
                <a:extLst>
                  <a:ext uri="{FF2B5EF4-FFF2-40B4-BE49-F238E27FC236}">
                    <a16:creationId xmlns:a16="http://schemas.microsoft.com/office/drawing/2014/main" id="{6C77E1C2-6C15-1033-D7BF-8F53C454F255}"/>
                  </a:ext>
                </a:extLst>
              </p:cNvPr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9;p23">
                <a:extLst>
                  <a:ext uri="{FF2B5EF4-FFF2-40B4-BE49-F238E27FC236}">
                    <a16:creationId xmlns:a16="http://schemas.microsoft.com/office/drawing/2014/main" id="{A74C34B0-3A24-2D67-E90D-D43DFEC2CFC5}"/>
                  </a:ext>
                </a:extLst>
              </p:cNvPr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40;p23">
                <a:extLst>
                  <a:ext uri="{FF2B5EF4-FFF2-40B4-BE49-F238E27FC236}">
                    <a16:creationId xmlns:a16="http://schemas.microsoft.com/office/drawing/2014/main" id="{AA8EC9CB-5A5D-0CEE-0784-10A4E4A79F5B}"/>
                  </a:ext>
                </a:extLst>
              </p:cNvPr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41;p23">
                <a:extLst>
                  <a:ext uri="{FF2B5EF4-FFF2-40B4-BE49-F238E27FC236}">
                    <a16:creationId xmlns:a16="http://schemas.microsoft.com/office/drawing/2014/main" id="{6582822E-A93C-1A9E-848A-970E22A84880}"/>
                  </a:ext>
                </a:extLst>
              </p:cNvPr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42;p23">
                <a:extLst>
                  <a:ext uri="{FF2B5EF4-FFF2-40B4-BE49-F238E27FC236}">
                    <a16:creationId xmlns:a16="http://schemas.microsoft.com/office/drawing/2014/main" id="{677A367C-871B-BA93-B6F6-B027B54E2BFC}"/>
                  </a:ext>
                </a:extLst>
              </p:cNvPr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43;p23">
                <a:extLst>
                  <a:ext uri="{FF2B5EF4-FFF2-40B4-BE49-F238E27FC236}">
                    <a16:creationId xmlns:a16="http://schemas.microsoft.com/office/drawing/2014/main" id="{AEFC586D-EDE2-F3D7-7FB7-F47F57798E7E}"/>
                  </a:ext>
                </a:extLst>
              </p:cNvPr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44;p23">
                <a:extLst>
                  <a:ext uri="{FF2B5EF4-FFF2-40B4-BE49-F238E27FC236}">
                    <a16:creationId xmlns:a16="http://schemas.microsoft.com/office/drawing/2014/main" id="{D6BA3405-5E1A-7A43-AB96-051877CE4CA6}"/>
                  </a:ext>
                </a:extLst>
              </p:cNvPr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45;p23">
                <a:extLst>
                  <a:ext uri="{FF2B5EF4-FFF2-40B4-BE49-F238E27FC236}">
                    <a16:creationId xmlns:a16="http://schemas.microsoft.com/office/drawing/2014/main" id="{1BDC5C3C-9121-5B4F-A6CC-B496CCFAB4FF}"/>
                  </a:ext>
                </a:extLst>
              </p:cNvPr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46;p23">
                <a:extLst>
                  <a:ext uri="{FF2B5EF4-FFF2-40B4-BE49-F238E27FC236}">
                    <a16:creationId xmlns:a16="http://schemas.microsoft.com/office/drawing/2014/main" id="{CD5249D0-1E93-6D9D-43E5-A966CAE3CCA3}"/>
                  </a:ext>
                </a:extLst>
              </p:cNvPr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47;p23">
                <a:extLst>
                  <a:ext uri="{FF2B5EF4-FFF2-40B4-BE49-F238E27FC236}">
                    <a16:creationId xmlns:a16="http://schemas.microsoft.com/office/drawing/2014/main" id="{3EF06C2F-9606-5857-56D7-941439A71445}"/>
                  </a:ext>
                </a:extLst>
              </p:cNvPr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48;p23">
                <a:extLst>
                  <a:ext uri="{FF2B5EF4-FFF2-40B4-BE49-F238E27FC236}">
                    <a16:creationId xmlns:a16="http://schemas.microsoft.com/office/drawing/2014/main" id="{6970DC66-DBE4-9B33-FCC1-CACE6882A4A7}"/>
                  </a:ext>
                </a:extLst>
              </p:cNvPr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49;p23">
                <a:extLst>
                  <a:ext uri="{FF2B5EF4-FFF2-40B4-BE49-F238E27FC236}">
                    <a16:creationId xmlns:a16="http://schemas.microsoft.com/office/drawing/2014/main" id="{E69FF6A7-0690-D627-8834-33C9CEE9E203}"/>
                  </a:ext>
                </a:extLst>
              </p:cNvPr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50;p23">
                <a:extLst>
                  <a:ext uri="{FF2B5EF4-FFF2-40B4-BE49-F238E27FC236}">
                    <a16:creationId xmlns:a16="http://schemas.microsoft.com/office/drawing/2014/main" id="{E771AB2C-6917-7B4B-3DE0-2FAF789D055B}"/>
                  </a:ext>
                </a:extLst>
              </p:cNvPr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51;p23">
                <a:extLst>
                  <a:ext uri="{FF2B5EF4-FFF2-40B4-BE49-F238E27FC236}">
                    <a16:creationId xmlns:a16="http://schemas.microsoft.com/office/drawing/2014/main" id="{64588937-60A8-B9AF-2CCE-5A484217E652}"/>
                  </a:ext>
                </a:extLst>
              </p:cNvPr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52;p23">
                <a:extLst>
                  <a:ext uri="{FF2B5EF4-FFF2-40B4-BE49-F238E27FC236}">
                    <a16:creationId xmlns:a16="http://schemas.microsoft.com/office/drawing/2014/main" id="{DBC0DDC7-E986-7BF0-7905-02496D5F73FE}"/>
                  </a:ext>
                </a:extLst>
              </p:cNvPr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53;p23">
                <a:extLst>
                  <a:ext uri="{FF2B5EF4-FFF2-40B4-BE49-F238E27FC236}">
                    <a16:creationId xmlns:a16="http://schemas.microsoft.com/office/drawing/2014/main" id="{5FA65C58-3588-048B-A9F3-5415CFB81CF5}"/>
                  </a:ext>
                </a:extLst>
              </p:cNvPr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54;p23">
                <a:extLst>
                  <a:ext uri="{FF2B5EF4-FFF2-40B4-BE49-F238E27FC236}">
                    <a16:creationId xmlns:a16="http://schemas.microsoft.com/office/drawing/2014/main" id="{80ED60D5-AE90-001A-AC2A-AF36C5CC695C}"/>
                  </a:ext>
                </a:extLst>
              </p:cNvPr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5;p23">
                <a:extLst>
                  <a:ext uri="{FF2B5EF4-FFF2-40B4-BE49-F238E27FC236}">
                    <a16:creationId xmlns:a16="http://schemas.microsoft.com/office/drawing/2014/main" id="{A0B6B0A6-40F4-B9F8-B652-9BEDFF9F8B46}"/>
                  </a:ext>
                </a:extLst>
              </p:cNvPr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56;p23">
                <a:extLst>
                  <a:ext uri="{FF2B5EF4-FFF2-40B4-BE49-F238E27FC236}">
                    <a16:creationId xmlns:a16="http://schemas.microsoft.com/office/drawing/2014/main" id="{18129E7B-02A9-D379-8A57-2F70763C2D3F}"/>
                  </a:ext>
                </a:extLst>
              </p:cNvPr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57;p23">
                <a:extLst>
                  <a:ext uri="{FF2B5EF4-FFF2-40B4-BE49-F238E27FC236}">
                    <a16:creationId xmlns:a16="http://schemas.microsoft.com/office/drawing/2014/main" id="{B1E1B4A1-E8E6-4B4C-2CBC-2E540BA11745}"/>
                  </a:ext>
                </a:extLst>
              </p:cNvPr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58;p23">
                <a:extLst>
                  <a:ext uri="{FF2B5EF4-FFF2-40B4-BE49-F238E27FC236}">
                    <a16:creationId xmlns:a16="http://schemas.microsoft.com/office/drawing/2014/main" id="{B9B49013-E4AE-DF47-3707-09FAABF62EB2}"/>
                  </a:ext>
                </a:extLst>
              </p:cNvPr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59;p23">
                <a:extLst>
                  <a:ext uri="{FF2B5EF4-FFF2-40B4-BE49-F238E27FC236}">
                    <a16:creationId xmlns:a16="http://schemas.microsoft.com/office/drawing/2014/main" id="{C48B2E62-02B3-B161-8FF0-664D589A3530}"/>
                  </a:ext>
                </a:extLst>
              </p:cNvPr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60;p23">
                <a:extLst>
                  <a:ext uri="{FF2B5EF4-FFF2-40B4-BE49-F238E27FC236}">
                    <a16:creationId xmlns:a16="http://schemas.microsoft.com/office/drawing/2014/main" id="{51934883-3BDD-AE50-7498-90853DC7DD89}"/>
                  </a:ext>
                </a:extLst>
              </p:cNvPr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61;p23">
                <a:extLst>
                  <a:ext uri="{FF2B5EF4-FFF2-40B4-BE49-F238E27FC236}">
                    <a16:creationId xmlns:a16="http://schemas.microsoft.com/office/drawing/2014/main" id="{F87364E3-69C5-D583-116A-9FE369789674}"/>
                  </a:ext>
                </a:extLst>
              </p:cNvPr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62;p23">
                <a:extLst>
                  <a:ext uri="{FF2B5EF4-FFF2-40B4-BE49-F238E27FC236}">
                    <a16:creationId xmlns:a16="http://schemas.microsoft.com/office/drawing/2014/main" id="{58700D42-675F-C554-E9B8-F9163E010C5F}"/>
                  </a:ext>
                </a:extLst>
              </p:cNvPr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8" name="Picture 4" descr="Bingo！答对了，少年表情包图片gif动图- 求表情网,斗图从此不求人!">
            <a:extLst>
              <a:ext uri="{FF2B5EF4-FFF2-40B4-BE49-F238E27FC236}">
                <a16:creationId xmlns:a16="http://schemas.microsoft.com/office/drawing/2014/main" id="{2BD17DAA-041A-4262-C3AD-707D06F04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583">
            <a:off x="1264469" y="4150629"/>
            <a:ext cx="1944334" cy="194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5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6">
                <a:lumMod val="5000"/>
                <a:lumOff val="95000"/>
              </a:schemeClr>
            </a:gs>
            <a:gs pos="87000">
              <a:schemeClr val="accent6">
                <a:lumMod val="45000"/>
                <a:lumOff val="55000"/>
              </a:schemeClr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AD6D9D2-A872-38A3-955A-95E378E71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524" y="686650"/>
            <a:ext cx="6130926" cy="61713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8BB8CA4-3F4F-302F-3226-5CB143B991CB}"/>
              </a:ext>
            </a:extLst>
          </p:cNvPr>
          <p:cNvSpPr/>
          <p:nvPr/>
        </p:nvSpPr>
        <p:spPr>
          <a:xfrm>
            <a:off x="319087" y="488323"/>
            <a:ext cx="4794250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4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例如</a:t>
            </a:r>
            <a:r>
              <a:rPr lang="en-US" altLang="zh-CN" sz="44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2</a:t>
            </a:r>
            <a:r>
              <a:rPr lang="zh-CN" altLang="en-US" sz="44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：编写故事</a:t>
            </a:r>
            <a:endParaRPr lang="en-US" altLang="zh-CN" sz="4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" pitchFamily="2" charset="-122"/>
              <a:ea typeface="Kai" pitchFamily="2" charset="-122"/>
            </a:endParaRPr>
          </a:p>
          <a:p>
            <a:r>
              <a:rPr lang="zh-CN" alt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在空格处写出你喜欢的词语并选四个以上的词编写故事，要求含</a:t>
            </a:r>
            <a:r>
              <a:rPr lang="en-US" altLang="zh-CN" sz="3600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ai" pitchFamily="2" charset="-122"/>
                <a:ea typeface="Kai" pitchFamily="2" charset="-122"/>
              </a:rPr>
              <a:t>5W1H</a:t>
            </a:r>
            <a:r>
              <a:rPr lang="zh-CN" alt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：</a:t>
            </a:r>
          </a:p>
        </p:txBody>
      </p:sp>
      <p:pic>
        <p:nvPicPr>
          <p:cNvPr id="3074" name="Picture 2" descr="5/12(四)【故事編寫】這樣設計，讓你編出心中的好故事歐">
            <a:extLst>
              <a:ext uri="{FF2B5EF4-FFF2-40B4-BE49-F238E27FC236}">
                <a16:creationId xmlns:a16="http://schemas.microsoft.com/office/drawing/2014/main" id="{D6D8AE69-2171-6FB3-4401-7FB658906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0066">
            <a:off x="506346" y="4239570"/>
            <a:ext cx="3801485" cy="1900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CD172FA-F1CE-017E-DE96-6230393F6C84}"/>
              </a:ext>
            </a:extLst>
          </p:cNvPr>
          <p:cNvSpPr txBox="1"/>
          <p:nvPr/>
        </p:nvSpPr>
        <p:spPr>
          <a:xfrm>
            <a:off x="7621453" y="19843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Kai" pitchFamily="2" charset="-122"/>
                <a:ea typeface="Kai" pitchFamily="2" charset="-122"/>
              </a:rPr>
              <a:t>第五册第二单元</a:t>
            </a:r>
          </a:p>
        </p:txBody>
      </p:sp>
    </p:spTree>
    <p:extLst>
      <p:ext uri="{BB962C8B-B14F-4D97-AF65-F5344CB8AC3E}">
        <p14:creationId xmlns:p14="http://schemas.microsoft.com/office/powerpoint/2010/main" val="33276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6">
                <a:lumMod val="5000"/>
                <a:lumOff val="95000"/>
              </a:schemeClr>
            </a:gs>
            <a:gs pos="87000">
              <a:schemeClr val="accent6">
                <a:lumMod val="45000"/>
                <a:lumOff val="55000"/>
              </a:schemeClr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692D4BD-8909-92C1-D1AD-8628F6DCA587}"/>
              </a:ext>
            </a:extLst>
          </p:cNvPr>
          <p:cNvSpPr/>
          <p:nvPr/>
        </p:nvSpPr>
        <p:spPr>
          <a:xfrm>
            <a:off x="313152" y="252896"/>
            <a:ext cx="35687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5.</a:t>
            </a:r>
            <a:r>
              <a:rPr lang="zh-CN" altLang="en-US" sz="44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一起来玩流水故事新编</a:t>
            </a:r>
          </a:p>
        </p:txBody>
      </p:sp>
      <p:pic>
        <p:nvPicPr>
          <p:cNvPr id="5122" name="Picture 2" descr="卡通读书图片-卡通读书素材-卡通读书插画-摄图新视界">
            <a:extLst>
              <a:ext uri="{FF2B5EF4-FFF2-40B4-BE49-F238E27FC236}">
                <a16:creationId xmlns:a16="http://schemas.microsoft.com/office/drawing/2014/main" id="{4D02AA83-3B1E-EF32-8E14-98164BC2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715">
            <a:off x="347431" y="4285618"/>
            <a:ext cx="3622914" cy="20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5FD09FE8-A308-47B1-7408-09C899C8B329}"/>
              </a:ext>
            </a:extLst>
          </p:cNvPr>
          <p:cNvSpPr/>
          <p:nvPr/>
        </p:nvSpPr>
        <p:spPr>
          <a:xfrm>
            <a:off x="760906" y="1934814"/>
            <a:ext cx="303358" cy="299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6214E7A-6526-676F-A2BA-4B95CA784320}"/>
              </a:ext>
            </a:extLst>
          </p:cNvPr>
          <p:cNvSpPr/>
          <p:nvPr/>
        </p:nvSpPr>
        <p:spPr>
          <a:xfrm>
            <a:off x="735999" y="2914002"/>
            <a:ext cx="303358" cy="299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C67BE0-3801-E6B8-90BE-2C74612921E4}"/>
              </a:ext>
            </a:extLst>
          </p:cNvPr>
          <p:cNvSpPr/>
          <p:nvPr/>
        </p:nvSpPr>
        <p:spPr>
          <a:xfrm>
            <a:off x="1191559" y="1730756"/>
            <a:ext cx="2236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开火车式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41717CE-D806-29E1-C2EA-46A7044ECFCF}"/>
              </a:ext>
            </a:extLst>
          </p:cNvPr>
          <p:cNvSpPr/>
          <p:nvPr/>
        </p:nvSpPr>
        <p:spPr>
          <a:xfrm>
            <a:off x="1132381" y="2662318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自由发挥式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7916368-96A6-60EF-4770-AED9DE54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27650"/>
            <a:ext cx="7772400" cy="633035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D764611-ED6F-7110-2C0A-51277ADBEF4B}"/>
              </a:ext>
            </a:extLst>
          </p:cNvPr>
          <p:cNvSpPr txBox="1"/>
          <p:nvPr/>
        </p:nvSpPr>
        <p:spPr>
          <a:xfrm>
            <a:off x="6872288" y="11002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Kai" pitchFamily="2" charset="-122"/>
                <a:ea typeface="Kai" pitchFamily="2" charset="-122"/>
              </a:rPr>
              <a:t>第五册第八课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61ED1A9-F7FB-58DF-E639-EF0F588BF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737" y="4748071"/>
            <a:ext cx="828675" cy="73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6">
                <a:lumMod val="5000"/>
                <a:lumOff val="95000"/>
              </a:schemeClr>
            </a:gs>
            <a:gs pos="87000">
              <a:schemeClr val="accent6">
                <a:lumMod val="45000"/>
                <a:lumOff val="55000"/>
              </a:schemeClr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318;p60">
            <a:extLst>
              <a:ext uri="{FF2B5EF4-FFF2-40B4-BE49-F238E27FC236}">
                <a16:creationId xmlns:a16="http://schemas.microsoft.com/office/drawing/2014/main" id="{F92A8A76-497B-F7C5-EAA6-7FF10144C709}"/>
              </a:ext>
            </a:extLst>
          </p:cNvPr>
          <p:cNvGrpSpPr/>
          <p:nvPr/>
        </p:nvGrpSpPr>
        <p:grpSpPr>
          <a:xfrm>
            <a:off x="933069" y="2030221"/>
            <a:ext cx="2290124" cy="3629084"/>
            <a:chOff x="7157301" y="2661339"/>
            <a:chExt cx="1059409" cy="1732298"/>
          </a:xfrm>
        </p:grpSpPr>
        <p:sp>
          <p:nvSpPr>
            <p:cNvPr id="223" name="Google Shape;2319;p60">
              <a:extLst>
                <a:ext uri="{FF2B5EF4-FFF2-40B4-BE49-F238E27FC236}">
                  <a16:creationId xmlns:a16="http://schemas.microsoft.com/office/drawing/2014/main" id="{28469ACA-F1A7-6AB6-7E8D-FD686E9B4D63}"/>
                </a:ext>
              </a:extLst>
            </p:cNvPr>
            <p:cNvSpPr/>
            <p:nvPr/>
          </p:nvSpPr>
          <p:spPr>
            <a:xfrm>
              <a:off x="7428275" y="4291097"/>
              <a:ext cx="489376" cy="102540"/>
            </a:xfrm>
            <a:custGeom>
              <a:avLst/>
              <a:gdLst/>
              <a:ahLst/>
              <a:cxnLst/>
              <a:rect l="l" t="t" r="r" b="b"/>
              <a:pathLst>
                <a:path w="34014" h="7127" extrusionOk="0">
                  <a:moveTo>
                    <a:pt x="15606" y="1"/>
                  </a:moveTo>
                  <a:cubicBezTo>
                    <a:pt x="6911" y="1"/>
                    <a:pt x="57" y="1438"/>
                    <a:pt x="39" y="3287"/>
                  </a:cubicBezTo>
                  <a:cubicBezTo>
                    <a:pt x="0" y="5259"/>
                    <a:pt x="7561" y="6943"/>
                    <a:pt x="16940" y="7115"/>
                  </a:cubicBezTo>
                  <a:cubicBezTo>
                    <a:pt x="17389" y="7123"/>
                    <a:pt x="17834" y="7126"/>
                    <a:pt x="18274" y="7126"/>
                  </a:cubicBezTo>
                  <a:cubicBezTo>
                    <a:pt x="27031" y="7126"/>
                    <a:pt x="33939" y="5701"/>
                    <a:pt x="33975" y="3842"/>
                  </a:cubicBezTo>
                  <a:cubicBezTo>
                    <a:pt x="34013" y="1871"/>
                    <a:pt x="26453" y="187"/>
                    <a:pt x="17074" y="14"/>
                  </a:cubicBezTo>
                  <a:cubicBezTo>
                    <a:pt x="16579" y="5"/>
                    <a:pt x="16090" y="1"/>
                    <a:pt x="15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20;p60">
              <a:extLst>
                <a:ext uri="{FF2B5EF4-FFF2-40B4-BE49-F238E27FC236}">
                  <a16:creationId xmlns:a16="http://schemas.microsoft.com/office/drawing/2014/main" id="{BC2761A8-C121-C55A-1A55-69B813D5AFC2}"/>
                </a:ext>
              </a:extLst>
            </p:cNvPr>
            <p:cNvSpPr/>
            <p:nvPr/>
          </p:nvSpPr>
          <p:spPr>
            <a:xfrm>
              <a:off x="7366308" y="3559047"/>
              <a:ext cx="228315" cy="274154"/>
            </a:xfrm>
            <a:custGeom>
              <a:avLst/>
              <a:gdLst/>
              <a:ahLst/>
              <a:cxnLst/>
              <a:rect l="l" t="t" r="r" b="b"/>
              <a:pathLst>
                <a:path w="15869" h="19055" extrusionOk="0">
                  <a:moveTo>
                    <a:pt x="13150" y="0"/>
                  </a:moveTo>
                  <a:cubicBezTo>
                    <a:pt x="5590" y="5647"/>
                    <a:pt x="1" y="13341"/>
                    <a:pt x="8997" y="18988"/>
                  </a:cubicBezTo>
                  <a:cubicBezTo>
                    <a:pt x="9063" y="19034"/>
                    <a:pt x="9125" y="19055"/>
                    <a:pt x="9183" y="19055"/>
                  </a:cubicBezTo>
                  <a:cubicBezTo>
                    <a:pt x="10049" y="19055"/>
                    <a:pt x="10056" y="14280"/>
                    <a:pt x="10432" y="14011"/>
                  </a:cubicBezTo>
                  <a:cubicBezTo>
                    <a:pt x="9150" y="12499"/>
                    <a:pt x="10011" y="11829"/>
                    <a:pt x="15868" y="5475"/>
                  </a:cubicBezTo>
                  <a:cubicBezTo>
                    <a:pt x="15103" y="3427"/>
                    <a:pt x="14701" y="2010"/>
                    <a:pt x="13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321;p60">
              <a:extLst>
                <a:ext uri="{FF2B5EF4-FFF2-40B4-BE49-F238E27FC236}">
                  <a16:creationId xmlns:a16="http://schemas.microsoft.com/office/drawing/2014/main" id="{45404443-A220-ADEA-F2CB-1EB60BB2BBCF}"/>
                </a:ext>
              </a:extLst>
            </p:cNvPr>
            <p:cNvSpPr/>
            <p:nvPr/>
          </p:nvSpPr>
          <p:spPr>
            <a:xfrm>
              <a:off x="7157301" y="2715536"/>
              <a:ext cx="1059409" cy="965516"/>
            </a:xfrm>
            <a:custGeom>
              <a:avLst/>
              <a:gdLst/>
              <a:ahLst/>
              <a:cxnLst/>
              <a:rect l="l" t="t" r="r" b="b"/>
              <a:pathLst>
                <a:path w="73634" h="67108" extrusionOk="0">
                  <a:moveTo>
                    <a:pt x="48158" y="18299"/>
                  </a:moveTo>
                  <a:cubicBezTo>
                    <a:pt x="46320" y="14299"/>
                    <a:pt x="43507" y="11543"/>
                    <a:pt x="39659" y="10069"/>
                  </a:cubicBezTo>
                  <a:cubicBezTo>
                    <a:pt x="37688" y="10337"/>
                    <a:pt x="36272" y="11026"/>
                    <a:pt x="35410" y="12155"/>
                  </a:cubicBezTo>
                  <a:cubicBezTo>
                    <a:pt x="32807" y="15505"/>
                    <a:pt x="35716" y="17438"/>
                    <a:pt x="28328" y="20826"/>
                  </a:cubicBezTo>
                  <a:cubicBezTo>
                    <a:pt x="28022" y="21055"/>
                    <a:pt x="27754" y="21285"/>
                    <a:pt x="27505" y="21496"/>
                  </a:cubicBezTo>
                  <a:cubicBezTo>
                    <a:pt x="26778" y="22204"/>
                    <a:pt x="26318" y="22931"/>
                    <a:pt x="26165" y="23735"/>
                  </a:cubicBezTo>
                  <a:cubicBezTo>
                    <a:pt x="25916" y="24884"/>
                    <a:pt x="26204" y="26147"/>
                    <a:pt x="27065" y="27525"/>
                  </a:cubicBezTo>
                  <a:cubicBezTo>
                    <a:pt x="28041" y="30587"/>
                    <a:pt x="26988" y="31009"/>
                    <a:pt x="26873" y="32846"/>
                  </a:cubicBezTo>
                  <a:cubicBezTo>
                    <a:pt x="26739" y="35373"/>
                    <a:pt x="30989" y="39373"/>
                    <a:pt x="31735" y="41249"/>
                  </a:cubicBezTo>
                  <a:cubicBezTo>
                    <a:pt x="31754" y="41287"/>
                    <a:pt x="31754" y="41306"/>
                    <a:pt x="31773" y="41364"/>
                  </a:cubicBezTo>
                  <a:cubicBezTo>
                    <a:pt x="31773" y="44445"/>
                    <a:pt x="31372" y="46742"/>
                    <a:pt x="30568" y="48273"/>
                  </a:cubicBezTo>
                  <a:cubicBezTo>
                    <a:pt x="30108" y="48867"/>
                    <a:pt x="29572" y="49441"/>
                    <a:pt x="29055" y="49977"/>
                  </a:cubicBezTo>
                  <a:cubicBezTo>
                    <a:pt x="23160" y="52350"/>
                    <a:pt x="7427" y="60715"/>
                    <a:pt x="27811" y="61270"/>
                  </a:cubicBezTo>
                  <a:cubicBezTo>
                    <a:pt x="27639" y="62035"/>
                    <a:pt x="27027" y="62820"/>
                    <a:pt x="25687" y="63643"/>
                  </a:cubicBezTo>
                  <a:cubicBezTo>
                    <a:pt x="19945" y="67108"/>
                    <a:pt x="16442" y="61174"/>
                    <a:pt x="12614" y="62782"/>
                  </a:cubicBezTo>
                  <a:cubicBezTo>
                    <a:pt x="11044" y="63165"/>
                    <a:pt x="9456" y="62361"/>
                    <a:pt x="7924" y="60408"/>
                  </a:cubicBezTo>
                  <a:cubicBezTo>
                    <a:pt x="2488" y="60638"/>
                    <a:pt x="0" y="58437"/>
                    <a:pt x="421" y="53824"/>
                  </a:cubicBezTo>
                  <a:cubicBezTo>
                    <a:pt x="1570" y="54839"/>
                    <a:pt x="2852" y="55279"/>
                    <a:pt x="4307" y="55183"/>
                  </a:cubicBezTo>
                  <a:cubicBezTo>
                    <a:pt x="13016" y="54666"/>
                    <a:pt x="0" y="48005"/>
                    <a:pt x="6929" y="44905"/>
                  </a:cubicBezTo>
                  <a:cubicBezTo>
                    <a:pt x="9149" y="43316"/>
                    <a:pt x="9532" y="41191"/>
                    <a:pt x="8039" y="38588"/>
                  </a:cubicBezTo>
                  <a:cubicBezTo>
                    <a:pt x="6374" y="36023"/>
                    <a:pt x="6948" y="34109"/>
                    <a:pt x="9800" y="32789"/>
                  </a:cubicBezTo>
                  <a:cubicBezTo>
                    <a:pt x="13915" y="29496"/>
                    <a:pt x="6699" y="24041"/>
                    <a:pt x="14930" y="22070"/>
                  </a:cubicBezTo>
                  <a:cubicBezTo>
                    <a:pt x="16538" y="21113"/>
                    <a:pt x="17227" y="19065"/>
                    <a:pt x="17016" y="15926"/>
                  </a:cubicBezTo>
                  <a:cubicBezTo>
                    <a:pt x="16844" y="11638"/>
                    <a:pt x="20251" y="14012"/>
                    <a:pt x="23007" y="10643"/>
                  </a:cubicBezTo>
                  <a:cubicBezTo>
                    <a:pt x="24787" y="8442"/>
                    <a:pt x="25017" y="5207"/>
                    <a:pt x="28998" y="3370"/>
                  </a:cubicBezTo>
                  <a:cubicBezTo>
                    <a:pt x="32309" y="1838"/>
                    <a:pt x="35602" y="709"/>
                    <a:pt x="38855" y="3389"/>
                  </a:cubicBezTo>
                  <a:cubicBezTo>
                    <a:pt x="44923" y="1"/>
                    <a:pt x="51737" y="3599"/>
                    <a:pt x="56522" y="8174"/>
                  </a:cubicBezTo>
                  <a:cubicBezTo>
                    <a:pt x="59566" y="11198"/>
                    <a:pt x="60925" y="14031"/>
                    <a:pt x="60637" y="16691"/>
                  </a:cubicBezTo>
                  <a:cubicBezTo>
                    <a:pt x="59604" y="24558"/>
                    <a:pt x="72103" y="24348"/>
                    <a:pt x="65595" y="32789"/>
                  </a:cubicBezTo>
                  <a:cubicBezTo>
                    <a:pt x="62513" y="38033"/>
                    <a:pt x="67681" y="39105"/>
                    <a:pt x="70074" y="41976"/>
                  </a:cubicBezTo>
                  <a:cubicBezTo>
                    <a:pt x="73634" y="46264"/>
                    <a:pt x="62379" y="55796"/>
                    <a:pt x="73443" y="53441"/>
                  </a:cubicBezTo>
                  <a:cubicBezTo>
                    <a:pt x="72983" y="64811"/>
                    <a:pt x="66686" y="59145"/>
                    <a:pt x="58781" y="62399"/>
                  </a:cubicBezTo>
                  <a:cubicBezTo>
                    <a:pt x="47679" y="66935"/>
                    <a:pt x="51986" y="61289"/>
                    <a:pt x="56637" y="54494"/>
                  </a:cubicBezTo>
                  <a:cubicBezTo>
                    <a:pt x="53670" y="54360"/>
                    <a:pt x="50589" y="53748"/>
                    <a:pt x="47354" y="52657"/>
                  </a:cubicBezTo>
                  <a:cubicBezTo>
                    <a:pt x="47239" y="52580"/>
                    <a:pt x="47143" y="52503"/>
                    <a:pt x="47029" y="52446"/>
                  </a:cubicBezTo>
                  <a:cubicBezTo>
                    <a:pt x="46875" y="52274"/>
                    <a:pt x="46665" y="52101"/>
                    <a:pt x="46378" y="51910"/>
                  </a:cubicBezTo>
                  <a:cubicBezTo>
                    <a:pt x="44483" y="50168"/>
                    <a:pt x="43755" y="47029"/>
                    <a:pt x="44138" y="42550"/>
                  </a:cubicBezTo>
                  <a:cubicBezTo>
                    <a:pt x="44177" y="42512"/>
                    <a:pt x="44253" y="42455"/>
                    <a:pt x="44330" y="42397"/>
                  </a:cubicBezTo>
                  <a:cubicBezTo>
                    <a:pt x="53441" y="34760"/>
                    <a:pt x="52694" y="32540"/>
                    <a:pt x="51278" y="30377"/>
                  </a:cubicBezTo>
                  <a:cubicBezTo>
                    <a:pt x="48789" y="26625"/>
                    <a:pt x="50455" y="23391"/>
                    <a:pt x="48158" y="18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322;p60">
              <a:extLst>
                <a:ext uri="{FF2B5EF4-FFF2-40B4-BE49-F238E27FC236}">
                  <a16:creationId xmlns:a16="http://schemas.microsoft.com/office/drawing/2014/main" id="{6A135D64-E30C-93FC-F19C-9852DC681B94}"/>
                </a:ext>
              </a:extLst>
            </p:cNvPr>
            <p:cNvSpPr/>
            <p:nvPr/>
          </p:nvSpPr>
          <p:spPr>
            <a:xfrm>
              <a:off x="7318671" y="2811371"/>
              <a:ext cx="787068" cy="886212"/>
            </a:xfrm>
            <a:custGeom>
              <a:avLst/>
              <a:gdLst/>
              <a:ahLst/>
              <a:cxnLst/>
              <a:rect l="l" t="t" r="r" b="b"/>
              <a:pathLst>
                <a:path w="54705" h="61596" extrusionOk="0">
                  <a:moveTo>
                    <a:pt x="36942" y="11638"/>
                  </a:moveTo>
                  <a:cubicBezTo>
                    <a:pt x="35430" y="8289"/>
                    <a:pt x="32539" y="4652"/>
                    <a:pt x="28443" y="3408"/>
                  </a:cubicBezTo>
                  <a:cubicBezTo>
                    <a:pt x="33707" y="1"/>
                    <a:pt x="44426" y="4748"/>
                    <a:pt x="42397" y="23237"/>
                  </a:cubicBezTo>
                  <a:cubicBezTo>
                    <a:pt x="41650" y="30013"/>
                    <a:pt x="48292" y="30664"/>
                    <a:pt x="48426" y="40674"/>
                  </a:cubicBezTo>
                  <a:cubicBezTo>
                    <a:pt x="48464" y="44349"/>
                    <a:pt x="47105" y="52006"/>
                    <a:pt x="54704" y="50398"/>
                  </a:cubicBezTo>
                  <a:cubicBezTo>
                    <a:pt x="54589" y="53288"/>
                    <a:pt x="48522" y="61595"/>
                    <a:pt x="43756" y="58322"/>
                  </a:cubicBezTo>
                  <a:cubicBezTo>
                    <a:pt x="42454" y="57422"/>
                    <a:pt x="38932" y="57384"/>
                    <a:pt x="37841" y="57461"/>
                  </a:cubicBezTo>
                  <a:cubicBezTo>
                    <a:pt x="34320" y="57652"/>
                    <a:pt x="32712" y="54398"/>
                    <a:pt x="35736" y="47910"/>
                  </a:cubicBezTo>
                  <a:lnTo>
                    <a:pt x="35736" y="47910"/>
                  </a:lnTo>
                  <a:cubicBezTo>
                    <a:pt x="37573" y="43890"/>
                    <a:pt x="31066" y="45804"/>
                    <a:pt x="30798" y="40426"/>
                  </a:cubicBezTo>
                  <a:cubicBezTo>
                    <a:pt x="31066" y="33880"/>
                    <a:pt x="44426" y="30377"/>
                    <a:pt x="40138" y="23831"/>
                  </a:cubicBezTo>
                  <a:cubicBezTo>
                    <a:pt x="37573" y="19964"/>
                    <a:pt x="39239" y="16730"/>
                    <a:pt x="36942" y="11638"/>
                  </a:cubicBezTo>
                  <a:close/>
                  <a:moveTo>
                    <a:pt x="15332" y="19849"/>
                  </a:moveTo>
                  <a:lnTo>
                    <a:pt x="15332" y="19849"/>
                  </a:lnTo>
                  <a:lnTo>
                    <a:pt x="15332" y="19849"/>
                  </a:lnTo>
                  <a:lnTo>
                    <a:pt x="15351" y="19907"/>
                  </a:lnTo>
                  <a:lnTo>
                    <a:pt x="15351" y="19907"/>
                  </a:lnTo>
                  <a:lnTo>
                    <a:pt x="15370" y="19964"/>
                  </a:lnTo>
                  <a:lnTo>
                    <a:pt x="15370" y="19964"/>
                  </a:lnTo>
                  <a:lnTo>
                    <a:pt x="15370" y="19964"/>
                  </a:lnTo>
                  <a:lnTo>
                    <a:pt x="15370" y="19964"/>
                  </a:lnTo>
                  <a:lnTo>
                    <a:pt x="15409" y="20003"/>
                  </a:lnTo>
                  <a:lnTo>
                    <a:pt x="15409" y="20022"/>
                  </a:lnTo>
                  <a:lnTo>
                    <a:pt x="15409" y="20022"/>
                  </a:lnTo>
                  <a:cubicBezTo>
                    <a:pt x="15428" y="20079"/>
                    <a:pt x="15447" y="20098"/>
                    <a:pt x="15447" y="20156"/>
                  </a:cubicBezTo>
                  <a:lnTo>
                    <a:pt x="15447" y="20156"/>
                  </a:lnTo>
                  <a:lnTo>
                    <a:pt x="15447" y="20156"/>
                  </a:lnTo>
                  <a:cubicBezTo>
                    <a:pt x="15447" y="20175"/>
                    <a:pt x="15466" y="20194"/>
                    <a:pt x="15466" y="20232"/>
                  </a:cubicBezTo>
                  <a:lnTo>
                    <a:pt x="15466" y="20232"/>
                  </a:lnTo>
                  <a:cubicBezTo>
                    <a:pt x="15466" y="20251"/>
                    <a:pt x="15504" y="20271"/>
                    <a:pt x="15504" y="20290"/>
                  </a:cubicBezTo>
                  <a:lnTo>
                    <a:pt x="15504" y="20290"/>
                  </a:lnTo>
                  <a:cubicBezTo>
                    <a:pt x="15543" y="20385"/>
                    <a:pt x="15619" y="20519"/>
                    <a:pt x="15657" y="20615"/>
                  </a:cubicBezTo>
                  <a:lnTo>
                    <a:pt x="15657" y="20615"/>
                  </a:lnTo>
                  <a:cubicBezTo>
                    <a:pt x="15715" y="20711"/>
                    <a:pt x="15753" y="20768"/>
                    <a:pt x="15811" y="20864"/>
                  </a:cubicBezTo>
                  <a:cubicBezTo>
                    <a:pt x="15830" y="20921"/>
                    <a:pt x="15830" y="20960"/>
                    <a:pt x="15849" y="21017"/>
                  </a:cubicBezTo>
                  <a:lnTo>
                    <a:pt x="15849" y="21017"/>
                  </a:lnTo>
                  <a:close/>
                  <a:moveTo>
                    <a:pt x="15485" y="20251"/>
                  </a:moveTo>
                  <a:lnTo>
                    <a:pt x="15523" y="20328"/>
                  </a:lnTo>
                  <a:cubicBezTo>
                    <a:pt x="15523" y="20271"/>
                    <a:pt x="15485" y="20251"/>
                    <a:pt x="15485" y="20251"/>
                  </a:cubicBezTo>
                  <a:close/>
                  <a:moveTo>
                    <a:pt x="16174" y="22146"/>
                  </a:moveTo>
                  <a:lnTo>
                    <a:pt x="16174" y="22146"/>
                  </a:lnTo>
                  <a:cubicBezTo>
                    <a:pt x="16174" y="22185"/>
                    <a:pt x="16193" y="22204"/>
                    <a:pt x="16193" y="22261"/>
                  </a:cubicBezTo>
                  <a:cubicBezTo>
                    <a:pt x="16193" y="22280"/>
                    <a:pt x="16193" y="22338"/>
                    <a:pt x="16213" y="22357"/>
                  </a:cubicBezTo>
                  <a:cubicBezTo>
                    <a:pt x="16213" y="22376"/>
                    <a:pt x="16213" y="22433"/>
                    <a:pt x="16232" y="22453"/>
                  </a:cubicBezTo>
                  <a:lnTo>
                    <a:pt x="16232" y="22453"/>
                  </a:lnTo>
                  <a:cubicBezTo>
                    <a:pt x="16232" y="22472"/>
                    <a:pt x="16232" y="22529"/>
                    <a:pt x="16270" y="22548"/>
                  </a:cubicBezTo>
                  <a:lnTo>
                    <a:pt x="16270" y="22644"/>
                  </a:lnTo>
                  <a:lnTo>
                    <a:pt x="16270" y="22644"/>
                  </a:lnTo>
                  <a:lnTo>
                    <a:pt x="16270" y="22740"/>
                  </a:lnTo>
                  <a:lnTo>
                    <a:pt x="16270" y="22740"/>
                  </a:lnTo>
                  <a:lnTo>
                    <a:pt x="16270" y="22835"/>
                  </a:lnTo>
                  <a:lnTo>
                    <a:pt x="16270" y="22931"/>
                  </a:lnTo>
                  <a:lnTo>
                    <a:pt x="16270" y="23027"/>
                  </a:lnTo>
                  <a:lnTo>
                    <a:pt x="16270" y="23199"/>
                  </a:lnTo>
                  <a:lnTo>
                    <a:pt x="16270" y="23199"/>
                  </a:lnTo>
                  <a:lnTo>
                    <a:pt x="16270" y="23257"/>
                  </a:lnTo>
                  <a:lnTo>
                    <a:pt x="16270" y="23333"/>
                  </a:lnTo>
                  <a:lnTo>
                    <a:pt x="16270" y="23333"/>
                  </a:lnTo>
                  <a:lnTo>
                    <a:pt x="16270" y="23410"/>
                  </a:lnTo>
                  <a:lnTo>
                    <a:pt x="16270" y="23410"/>
                  </a:lnTo>
                  <a:lnTo>
                    <a:pt x="16270" y="23486"/>
                  </a:lnTo>
                  <a:lnTo>
                    <a:pt x="16270" y="23486"/>
                  </a:lnTo>
                  <a:lnTo>
                    <a:pt x="16270" y="23544"/>
                  </a:lnTo>
                  <a:lnTo>
                    <a:pt x="16270" y="23544"/>
                  </a:lnTo>
                  <a:lnTo>
                    <a:pt x="16270" y="23620"/>
                  </a:lnTo>
                  <a:lnTo>
                    <a:pt x="16270" y="23620"/>
                  </a:lnTo>
                  <a:lnTo>
                    <a:pt x="16270" y="23697"/>
                  </a:lnTo>
                  <a:lnTo>
                    <a:pt x="16270" y="23697"/>
                  </a:lnTo>
                  <a:lnTo>
                    <a:pt x="16270" y="23773"/>
                  </a:lnTo>
                  <a:lnTo>
                    <a:pt x="16270" y="23773"/>
                  </a:lnTo>
                  <a:cubicBezTo>
                    <a:pt x="16270" y="23812"/>
                    <a:pt x="16232" y="23869"/>
                    <a:pt x="16232" y="23907"/>
                  </a:cubicBezTo>
                  <a:lnTo>
                    <a:pt x="16232" y="23907"/>
                  </a:lnTo>
                  <a:cubicBezTo>
                    <a:pt x="16232" y="23926"/>
                    <a:pt x="16232" y="23965"/>
                    <a:pt x="16213" y="23984"/>
                  </a:cubicBezTo>
                  <a:lnTo>
                    <a:pt x="16213" y="23984"/>
                  </a:lnTo>
                  <a:cubicBezTo>
                    <a:pt x="16213" y="24003"/>
                    <a:pt x="16213" y="24022"/>
                    <a:pt x="16193" y="24060"/>
                  </a:cubicBezTo>
                  <a:lnTo>
                    <a:pt x="16193" y="24060"/>
                  </a:lnTo>
                  <a:cubicBezTo>
                    <a:pt x="16174" y="24118"/>
                    <a:pt x="16174" y="24175"/>
                    <a:pt x="16136" y="24252"/>
                  </a:cubicBezTo>
                  <a:lnTo>
                    <a:pt x="16136" y="24252"/>
                  </a:lnTo>
                  <a:cubicBezTo>
                    <a:pt x="16136" y="24271"/>
                    <a:pt x="16136" y="24290"/>
                    <a:pt x="16117" y="24309"/>
                  </a:cubicBezTo>
                  <a:lnTo>
                    <a:pt x="16117" y="24309"/>
                  </a:lnTo>
                  <a:lnTo>
                    <a:pt x="16098" y="24386"/>
                  </a:lnTo>
                  <a:lnTo>
                    <a:pt x="16098" y="24386"/>
                  </a:lnTo>
                  <a:lnTo>
                    <a:pt x="16059" y="24462"/>
                  </a:lnTo>
                  <a:lnTo>
                    <a:pt x="16059" y="24462"/>
                  </a:lnTo>
                  <a:cubicBezTo>
                    <a:pt x="16040" y="24501"/>
                    <a:pt x="16040" y="24539"/>
                    <a:pt x="16021" y="24577"/>
                  </a:cubicBezTo>
                  <a:lnTo>
                    <a:pt x="16021" y="24577"/>
                  </a:lnTo>
                  <a:lnTo>
                    <a:pt x="15964" y="24692"/>
                  </a:lnTo>
                  <a:lnTo>
                    <a:pt x="15964" y="24692"/>
                  </a:lnTo>
                  <a:lnTo>
                    <a:pt x="15945" y="24769"/>
                  </a:lnTo>
                  <a:lnTo>
                    <a:pt x="15945" y="24769"/>
                  </a:lnTo>
                  <a:cubicBezTo>
                    <a:pt x="15925" y="24826"/>
                    <a:pt x="15925" y="24845"/>
                    <a:pt x="15906" y="24883"/>
                  </a:cubicBezTo>
                  <a:lnTo>
                    <a:pt x="15906" y="24883"/>
                  </a:lnTo>
                  <a:lnTo>
                    <a:pt x="15868" y="24960"/>
                  </a:lnTo>
                  <a:lnTo>
                    <a:pt x="15868" y="24960"/>
                  </a:lnTo>
                  <a:cubicBezTo>
                    <a:pt x="15849" y="25056"/>
                    <a:pt x="15811" y="25171"/>
                    <a:pt x="15772" y="25305"/>
                  </a:cubicBezTo>
                  <a:lnTo>
                    <a:pt x="15772" y="25305"/>
                  </a:lnTo>
                  <a:cubicBezTo>
                    <a:pt x="15772" y="25324"/>
                    <a:pt x="15772" y="25343"/>
                    <a:pt x="15753" y="25362"/>
                  </a:cubicBezTo>
                  <a:lnTo>
                    <a:pt x="15753" y="25362"/>
                  </a:lnTo>
                  <a:cubicBezTo>
                    <a:pt x="15753" y="25419"/>
                    <a:pt x="15734" y="25458"/>
                    <a:pt x="15734" y="25515"/>
                  </a:cubicBezTo>
                  <a:lnTo>
                    <a:pt x="15734" y="25515"/>
                  </a:lnTo>
                  <a:cubicBezTo>
                    <a:pt x="15715" y="25592"/>
                    <a:pt x="15715" y="25649"/>
                    <a:pt x="15677" y="25726"/>
                  </a:cubicBezTo>
                  <a:lnTo>
                    <a:pt x="15677" y="25726"/>
                  </a:lnTo>
                  <a:cubicBezTo>
                    <a:pt x="15657" y="25840"/>
                    <a:pt x="15638" y="25994"/>
                    <a:pt x="15638" y="26128"/>
                  </a:cubicBezTo>
                  <a:lnTo>
                    <a:pt x="15638" y="26223"/>
                  </a:lnTo>
                  <a:lnTo>
                    <a:pt x="15638" y="26223"/>
                  </a:lnTo>
                  <a:lnTo>
                    <a:pt x="15638" y="26223"/>
                  </a:lnTo>
                  <a:lnTo>
                    <a:pt x="15638" y="26319"/>
                  </a:lnTo>
                  <a:lnTo>
                    <a:pt x="15638" y="26357"/>
                  </a:lnTo>
                  <a:lnTo>
                    <a:pt x="15638" y="26453"/>
                  </a:lnTo>
                  <a:lnTo>
                    <a:pt x="15638" y="26472"/>
                  </a:lnTo>
                  <a:lnTo>
                    <a:pt x="15638" y="26568"/>
                  </a:lnTo>
                  <a:lnTo>
                    <a:pt x="15638" y="26587"/>
                  </a:lnTo>
                  <a:lnTo>
                    <a:pt x="15638" y="26683"/>
                  </a:lnTo>
                  <a:lnTo>
                    <a:pt x="15638" y="26702"/>
                  </a:lnTo>
                  <a:cubicBezTo>
                    <a:pt x="15638" y="26759"/>
                    <a:pt x="15638" y="26778"/>
                    <a:pt x="15657" y="26836"/>
                  </a:cubicBezTo>
                  <a:lnTo>
                    <a:pt x="15657" y="26855"/>
                  </a:lnTo>
                  <a:cubicBezTo>
                    <a:pt x="15657" y="26874"/>
                    <a:pt x="15677" y="26932"/>
                    <a:pt x="15677" y="26951"/>
                  </a:cubicBezTo>
                  <a:lnTo>
                    <a:pt x="15677" y="26970"/>
                  </a:lnTo>
                  <a:cubicBezTo>
                    <a:pt x="15677" y="27027"/>
                    <a:pt x="15715" y="27046"/>
                    <a:pt x="15715" y="27085"/>
                  </a:cubicBezTo>
                  <a:lnTo>
                    <a:pt x="15715" y="27123"/>
                  </a:lnTo>
                  <a:cubicBezTo>
                    <a:pt x="15715" y="27142"/>
                    <a:pt x="15734" y="27180"/>
                    <a:pt x="15734" y="27219"/>
                  </a:cubicBezTo>
                  <a:lnTo>
                    <a:pt x="15734" y="27238"/>
                  </a:lnTo>
                  <a:cubicBezTo>
                    <a:pt x="15734" y="27276"/>
                    <a:pt x="15753" y="27314"/>
                    <a:pt x="15753" y="27353"/>
                  </a:cubicBezTo>
                  <a:lnTo>
                    <a:pt x="15753" y="27353"/>
                  </a:lnTo>
                  <a:cubicBezTo>
                    <a:pt x="15772" y="27410"/>
                    <a:pt x="15772" y="27429"/>
                    <a:pt x="15811" y="27467"/>
                  </a:cubicBezTo>
                  <a:lnTo>
                    <a:pt x="15811" y="27506"/>
                  </a:lnTo>
                  <a:cubicBezTo>
                    <a:pt x="15830" y="27525"/>
                    <a:pt x="15830" y="27563"/>
                    <a:pt x="15849" y="27601"/>
                  </a:cubicBezTo>
                  <a:lnTo>
                    <a:pt x="15849" y="27621"/>
                  </a:lnTo>
                  <a:cubicBezTo>
                    <a:pt x="15868" y="27659"/>
                    <a:pt x="15868" y="27697"/>
                    <a:pt x="15906" y="27735"/>
                  </a:cubicBezTo>
                  <a:lnTo>
                    <a:pt x="15906" y="27755"/>
                  </a:lnTo>
                  <a:cubicBezTo>
                    <a:pt x="15925" y="27793"/>
                    <a:pt x="15925" y="27831"/>
                    <a:pt x="15945" y="27850"/>
                  </a:cubicBezTo>
                  <a:lnTo>
                    <a:pt x="15945" y="27889"/>
                  </a:lnTo>
                  <a:cubicBezTo>
                    <a:pt x="15964" y="27927"/>
                    <a:pt x="16002" y="27984"/>
                    <a:pt x="16002" y="28003"/>
                  </a:cubicBezTo>
                  <a:lnTo>
                    <a:pt x="16002" y="28023"/>
                  </a:lnTo>
                  <a:cubicBezTo>
                    <a:pt x="16021" y="28080"/>
                    <a:pt x="16021" y="28099"/>
                    <a:pt x="16040" y="28137"/>
                  </a:cubicBezTo>
                  <a:lnTo>
                    <a:pt x="16079" y="28176"/>
                  </a:lnTo>
                  <a:cubicBezTo>
                    <a:pt x="16098" y="28214"/>
                    <a:pt x="16117" y="28271"/>
                    <a:pt x="16136" y="28290"/>
                  </a:cubicBezTo>
                  <a:lnTo>
                    <a:pt x="16136" y="28290"/>
                  </a:lnTo>
                  <a:lnTo>
                    <a:pt x="16136" y="28290"/>
                  </a:lnTo>
                  <a:cubicBezTo>
                    <a:pt x="16174" y="28329"/>
                    <a:pt x="16193" y="28386"/>
                    <a:pt x="16213" y="28405"/>
                  </a:cubicBezTo>
                  <a:lnTo>
                    <a:pt x="16232" y="28424"/>
                  </a:lnTo>
                  <a:cubicBezTo>
                    <a:pt x="16270" y="28482"/>
                    <a:pt x="16289" y="28501"/>
                    <a:pt x="16308" y="28558"/>
                  </a:cubicBezTo>
                  <a:lnTo>
                    <a:pt x="16308" y="28578"/>
                  </a:lnTo>
                  <a:cubicBezTo>
                    <a:pt x="16327" y="28616"/>
                    <a:pt x="16366" y="28673"/>
                    <a:pt x="16385" y="28692"/>
                  </a:cubicBezTo>
                  <a:lnTo>
                    <a:pt x="16404" y="28712"/>
                  </a:lnTo>
                  <a:cubicBezTo>
                    <a:pt x="16423" y="28769"/>
                    <a:pt x="16442" y="28788"/>
                    <a:pt x="16481" y="28846"/>
                  </a:cubicBezTo>
                  <a:lnTo>
                    <a:pt x="16500" y="28865"/>
                  </a:lnTo>
                  <a:lnTo>
                    <a:pt x="16576" y="28999"/>
                  </a:lnTo>
                  <a:lnTo>
                    <a:pt x="16576" y="29037"/>
                  </a:lnTo>
                  <a:cubicBezTo>
                    <a:pt x="16595" y="29075"/>
                    <a:pt x="16614" y="29094"/>
                    <a:pt x="16634" y="29152"/>
                  </a:cubicBezTo>
                  <a:lnTo>
                    <a:pt x="16672" y="29171"/>
                  </a:lnTo>
                  <a:cubicBezTo>
                    <a:pt x="16710" y="29267"/>
                    <a:pt x="16787" y="29362"/>
                    <a:pt x="16825" y="29439"/>
                  </a:cubicBezTo>
                  <a:lnTo>
                    <a:pt x="16863" y="29458"/>
                  </a:lnTo>
                  <a:cubicBezTo>
                    <a:pt x="16921" y="29554"/>
                    <a:pt x="16978" y="29649"/>
                    <a:pt x="17055" y="29745"/>
                  </a:cubicBezTo>
                  <a:lnTo>
                    <a:pt x="17055" y="29764"/>
                  </a:lnTo>
                  <a:cubicBezTo>
                    <a:pt x="17074" y="29822"/>
                    <a:pt x="17093" y="29860"/>
                    <a:pt x="17150" y="29898"/>
                  </a:cubicBezTo>
                  <a:lnTo>
                    <a:pt x="17150" y="29917"/>
                  </a:lnTo>
                  <a:cubicBezTo>
                    <a:pt x="17170" y="29956"/>
                    <a:pt x="17208" y="30013"/>
                    <a:pt x="17246" y="30051"/>
                  </a:cubicBezTo>
                  <a:lnTo>
                    <a:pt x="17246" y="30051"/>
                  </a:lnTo>
                  <a:cubicBezTo>
                    <a:pt x="17265" y="30109"/>
                    <a:pt x="17304" y="30147"/>
                    <a:pt x="17342" y="30205"/>
                  </a:cubicBezTo>
                  <a:lnTo>
                    <a:pt x="17342" y="30224"/>
                  </a:lnTo>
                  <a:cubicBezTo>
                    <a:pt x="17361" y="30281"/>
                    <a:pt x="17399" y="30319"/>
                    <a:pt x="17438" y="30377"/>
                  </a:cubicBezTo>
                  <a:lnTo>
                    <a:pt x="17438" y="30377"/>
                  </a:lnTo>
                  <a:cubicBezTo>
                    <a:pt x="17457" y="30415"/>
                    <a:pt x="17495" y="30473"/>
                    <a:pt x="17533" y="30492"/>
                  </a:cubicBezTo>
                  <a:lnTo>
                    <a:pt x="17552" y="30511"/>
                  </a:lnTo>
                  <a:cubicBezTo>
                    <a:pt x="17572" y="30568"/>
                    <a:pt x="17629" y="30607"/>
                    <a:pt x="17648" y="30664"/>
                  </a:cubicBezTo>
                  <a:lnTo>
                    <a:pt x="17648" y="30664"/>
                  </a:lnTo>
                  <a:cubicBezTo>
                    <a:pt x="17667" y="30702"/>
                    <a:pt x="17725" y="30760"/>
                    <a:pt x="17744" y="30798"/>
                  </a:cubicBezTo>
                  <a:lnTo>
                    <a:pt x="17744" y="30798"/>
                  </a:lnTo>
                  <a:lnTo>
                    <a:pt x="17839" y="30951"/>
                  </a:lnTo>
                  <a:lnTo>
                    <a:pt x="17839" y="30951"/>
                  </a:lnTo>
                  <a:lnTo>
                    <a:pt x="17839" y="30970"/>
                  </a:lnTo>
                  <a:lnTo>
                    <a:pt x="17935" y="31085"/>
                  </a:lnTo>
                  <a:lnTo>
                    <a:pt x="17935" y="31104"/>
                  </a:lnTo>
                  <a:cubicBezTo>
                    <a:pt x="18069" y="31296"/>
                    <a:pt x="18222" y="31487"/>
                    <a:pt x="18356" y="31659"/>
                  </a:cubicBezTo>
                  <a:lnTo>
                    <a:pt x="18433" y="31755"/>
                  </a:lnTo>
                  <a:lnTo>
                    <a:pt x="18490" y="31812"/>
                  </a:lnTo>
                  <a:lnTo>
                    <a:pt x="18586" y="31946"/>
                  </a:lnTo>
                  <a:lnTo>
                    <a:pt x="18586" y="31946"/>
                  </a:lnTo>
                  <a:lnTo>
                    <a:pt x="18643" y="32042"/>
                  </a:lnTo>
                  <a:cubicBezTo>
                    <a:pt x="18739" y="32157"/>
                    <a:pt x="18835" y="32310"/>
                    <a:pt x="18931" y="32425"/>
                  </a:cubicBezTo>
                  <a:lnTo>
                    <a:pt x="18931" y="32425"/>
                  </a:lnTo>
                  <a:cubicBezTo>
                    <a:pt x="19581" y="33286"/>
                    <a:pt x="20156" y="34052"/>
                    <a:pt x="20366" y="34626"/>
                  </a:cubicBezTo>
                  <a:cubicBezTo>
                    <a:pt x="23141" y="41517"/>
                    <a:pt x="14298" y="44771"/>
                    <a:pt x="13609" y="48426"/>
                  </a:cubicBezTo>
                  <a:lnTo>
                    <a:pt x="13609" y="48426"/>
                  </a:lnTo>
                  <a:cubicBezTo>
                    <a:pt x="13609" y="48484"/>
                    <a:pt x="13571" y="48560"/>
                    <a:pt x="13571" y="48599"/>
                  </a:cubicBezTo>
                  <a:lnTo>
                    <a:pt x="13571" y="48618"/>
                  </a:lnTo>
                  <a:lnTo>
                    <a:pt x="13571" y="48790"/>
                  </a:lnTo>
                  <a:lnTo>
                    <a:pt x="13571" y="48847"/>
                  </a:lnTo>
                  <a:lnTo>
                    <a:pt x="13571" y="48981"/>
                  </a:lnTo>
                  <a:lnTo>
                    <a:pt x="13571" y="49039"/>
                  </a:lnTo>
                  <a:cubicBezTo>
                    <a:pt x="13571" y="49077"/>
                    <a:pt x="13571" y="49135"/>
                    <a:pt x="13609" y="49173"/>
                  </a:cubicBezTo>
                  <a:lnTo>
                    <a:pt x="13609" y="49230"/>
                  </a:lnTo>
                  <a:cubicBezTo>
                    <a:pt x="13609" y="49269"/>
                    <a:pt x="13629" y="49326"/>
                    <a:pt x="13629" y="49364"/>
                  </a:cubicBezTo>
                  <a:lnTo>
                    <a:pt x="13629" y="49422"/>
                  </a:lnTo>
                  <a:cubicBezTo>
                    <a:pt x="13648" y="49479"/>
                    <a:pt x="13667" y="49556"/>
                    <a:pt x="13705" y="49613"/>
                  </a:cubicBezTo>
                  <a:lnTo>
                    <a:pt x="13705" y="49632"/>
                  </a:lnTo>
                  <a:cubicBezTo>
                    <a:pt x="13705" y="49651"/>
                    <a:pt x="13724" y="49651"/>
                    <a:pt x="13724" y="49671"/>
                  </a:cubicBezTo>
                  <a:cubicBezTo>
                    <a:pt x="13724" y="49709"/>
                    <a:pt x="13743" y="49709"/>
                    <a:pt x="13743" y="49728"/>
                  </a:cubicBezTo>
                  <a:cubicBezTo>
                    <a:pt x="13743" y="49747"/>
                    <a:pt x="13743" y="49747"/>
                    <a:pt x="13763" y="49766"/>
                  </a:cubicBezTo>
                  <a:cubicBezTo>
                    <a:pt x="13763" y="49805"/>
                    <a:pt x="13801" y="49805"/>
                    <a:pt x="13801" y="49824"/>
                  </a:cubicBezTo>
                  <a:cubicBezTo>
                    <a:pt x="13801" y="49824"/>
                    <a:pt x="13801" y="49843"/>
                    <a:pt x="13820" y="49843"/>
                  </a:cubicBezTo>
                  <a:cubicBezTo>
                    <a:pt x="13820" y="49862"/>
                    <a:pt x="13839" y="49862"/>
                    <a:pt x="13839" y="49900"/>
                  </a:cubicBezTo>
                  <a:lnTo>
                    <a:pt x="13858" y="49919"/>
                  </a:lnTo>
                  <a:cubicBezTo>
                    <a:pt x="13858" y="49939"/>
                    <a:pt x="13897" y="49939"/>
                    <a:pt x="13897" y="49958"/>
                  </a:cubicBezTo>
                  <a:lnTo>
                    <a:pt x="13916" y="49996"/>
                  </a:lnTo>
                  <a:cubicBezTo>
                    <a:pt x="13916" y="50015"/>
                    <a:pt x="13935" y="50015"/>
                    <a:pt x="13935" y="50034"/>
                  </a:cubicBezTo>
                  <a:lnTo>
                    <a:pt x="13954" y="50053"/>
                  </a:lnTo>
                  <a:cubicBezTo>
                    <a:pt x="13954" y="50092"/>
                    <a:pt x="13992" y="50092"/>
                    <a:pt x="13992" y="50111"/>
                  </a:cubicBezTo>
                  <a:lnTo>
                    <a:pt x="14011" y="50130"/>
                  </a:lnTo>
                  <a:cubicBezTo>
                    <a:pt x="14031" y="50149"/>
                    <a:pt x="14031" y="50187"/>
                    <a:pt x="14050" y="50187"/>
                  </a:cubicBezTo>
                  <a:lnTo>
                    <a:pt x="14088" y="50206"/>
                  </a:lnTo>
                  <a:cubicBezTo>
                    <a:pt x="14107" y="50226"/>
                    <a:pt x="14107" y="50245"/>
                    <a:pt x="14126" y="50245"/>
                  </a:cubicBezTo>
                  <a:lnTo>
                    <a:pt x="14165" y="50283"/>
                  </a:lnTo>
                  <a:cubicBezTo>
                    <a:pt x="14184" y="50302"/>
                    <a:pt x="14184" y="50321"/>
                    <a:pt x="14203" y="50340"/>
                  </a:cubicBezTo>
                  <a:lnTo>
                    <a:pt x="14203" y="50340"/>
                  </a:lnTo>
                  <a:cubicBezTo>
                    <a:pt x="14452" y="50666"/>
                    <a:pt x="14739" y="50972"/>
                    <a:pt x="15026" y="51297"/>
                  </a:cubicBezTo>
                  <a:lnTo>
                    <a:pt x="15026" y="51297"/>
                  </a:lnTo>
                  <a:lnTo>
                    <a:pt x="15083" y="51393"/>
                  </a:lnTo>
                  <a:lnTo>
                    <a:pt x="15122" y="51431"/>
                  </a:lnTo>
                  <a:lnTo>
                    <a:pt x="15179" y="51489"/>
                  </a:lnTo>
                  <a:lnTo>
                    <a:pt x="15217" y="51527"/>
                  </a:lnTo>
                  <a:lnTo>
                    <a:pt x="15275" y="51585"/>
                  </a:lnTo>
                  <a:lnTo>
                    <a:pt x="15313" y="51623"/>
                  </a:lnTo>
                  <a:cubicBezTo>
                    <a:pt x="15332" y="51642"/>
                    <a:pt x="15351" y="51661"/>
                    <a:pt x="15351" y="51680"/>
                  </a:cubicBezTo>
                  <a:lnTo>
                    <a:pt x="15370" y="51719"/>
                  </a:lnTo>
                  <a:lnTo>
                    <a:pt x="15370" y="51719"/>
                  </a:lnTo>
                  <a:cubicBezTo>
                    <a:pt x="15409" y="51738"/>
                    <a:pt x="15428" y="51776"/>
                    <a:pt x="15447" y="51814"/>
                  </a:cubicBezTo>
                  <a:lnTo>
                    <a:pt x="15447" y="51814"/>
                  </a:lnTo>
                  <a:cubicBezTo>
                    <a:pt x="15466" y="51833"/>
                    <a:pt x="15466" y="51853"/>
                    <a:pt x="15504" y="51872"/>
                  </a:cubicBezTo>
                  <a:lnTo>
                    <a:pt x="15523" y="51929"/>
                  </a:lnTo>
                  <a:cubicBezTo>
                    <a:pt x="15543" y="51948"/>
                    <a:pt x="15543" y="51967"/>
                    <a:pt x="15562" y="52006"/>
                  </a:cubicBezTo>
                  <a:lnTo>
                    <a:pt x="15600" y="52044"/>
                  </a:lnTo>
                  <a:cubicBezTo>
                    <a:pt x="15619" y="52063"/>
                    <a:pt x="15619" y="52101"/>
                    <a:pt x="15638" y="52121"/>
                  </a:cubicBezTo>
                  <a:lnTo>
                    <a:pt x="15657" y="52159"/>
                  </a:lnTo>
                  <a:cubicBezTo>
                    <a:pt x="15696" y="52197"/>
                    <a:pt x="15696" y="52216"/>
                    <a:pt x="15715" y="52235"/>
                  </a:cubicBezTo>
                  <a:lnTo>
                    <a:pt x="15734" y="52293"/>
                  </a:lnTo>
                  <a:cubicBezTo>
                    <a:pt x="15753" y="52312"/>
                    <a:pt x="15753" y="52331"/>
                    <a:pt x="15791" y="52350"/>
                  </a:cubicBezTo>
                  <a:lnTo>
                    <a:pt x="15811" y="52408"/>
                  </a:lnTo>
                  <a:cubicBezTo>
                    <a:pt x="15830" y="52427"/>
                    <a:pt x="15830" y="52446"/>
                    <a:pt x="15849" y="52484"/>
                  </a:cubicBezTo>
                  <a:lnTo>
                    <a:pt x="15887" y="52522"/>
                  </a:lnTo>
                  <a:cubicBezTo>
                    <a:pt x="15906" y="52542"/>
                    <a:pt x="15906" y="52580"/>
                    <a:pt x="15925" y="52599"/>
                  </a:cubicBezTo>
                  <a:cubicBezTo>
                    <a:pt x="15925" y="52618"/>
                    <a:pt x="15945" y="52618"/>
                    <a:pt x="15945" y="52637"/>
                  </a:cubicBezTo>
                  <a:cubicBezTo>
                    <a:pt x="15983" y="52676"/>
                    <a:pt x="15983" y="52695"/>
                    <a:pt x="16002" y="52714"/>
                  </a:cubicBezTo>
                  <a:lnTo>
                    <a:pt x="16021" y="52733"/>
                  </a:lnTo>
                  <a:cubicBezTo>
                    <a:pt x="16040" y="52771"/>
                    <a:pt x="16040" y="52790"/>
                    <a:pt x="16079" y="52810"/>
                  </a:cubicBezTo>
                  <a:lnTo>
                    <a:pt x="16098" y="52829"/>
                  </a:lnTo>
                  <a:cubicBezTo>
                    <a:pt x="16117" y="52867"/>
                    <a:pt x="16117" y="52886"/>
                    <a:pt x="16136" y="52924"/>
                  </a:cubicBezTo>
                  <a:lnTo>
                    <a:pt x="16136" y="52963"/>
                  </a:lnTo>
                  <a:cubicBezTo>
                    <a:pt x="16213" y="53097"/>
                    <a:pt x="16270" y="53250"/>
                    <a:pt x="16308" y="53384"/>
                  </a:cubicBezTo>
                  <a:lnTo>
                    <a:pt x="16308" y="53403"/>
                  </a:lnTo>
                  <a:cubicBezTo>
                    <a:pt x="16308" y="53441"/>
                    <a:pt x="16327" y="53460"/>
                    <a:pt x="16327" y="53499"/>
                  </a:cubicBezTo>
                  <a:lnTo>
                    <a:pt x="16327" y="53537"/>
                  </a:lnTo>
                  <a:cubicBezTo>
                    <a:pt x="16327" y="53556"/>
                    <a:pt x="16366" y="53575"/>
                    <a:pt x="16366" y="53633"/>
                  </a:cubicBezTo>
                  <a:lnTo>
                    <a:pt x="16366" y="53652"/>
                  </a:lnTo>
                  <a:cubicBezTo>
                    <a:pt x="16366" y="53671"/>
                    <a:pt x="16385" y="53690"/>
                    <a:pt x="16385" y="53728"/>
                  </a:cubicBezTo>
                  <a:lnTo>
                    <a:pt x="16385" y="53747"/>
                  </a:lnTo>
                  <a:cubicBezTo>
                    <a:pt x="16385" y="53767"/>
                    <a:pt x="16385" y="53786"/>
                    <a:pt x="16404" y="53824"/>
                  </a:cubicBezTo>
                  <a:lnTo>
                    <a:pt x="16404" y="53862"/>
                  </a:lnTo>
                  <a:lnTo>
                    <a:pt x="16404" y="53939"/>
                  </a:lnTo>
                  <a:lnTo>
                    <a:pt x="16404" y="53977"/>
                  </a:lnTo>
                  <a:lnTo>
                    <a:pt x="16404" y="54073"/>
                  </a:lnTo>
                  <a:lnTo>
                    <a:pt x="16404" y="54111"/>
                  </a:lnTo>
                  <a:lnTo>
                    <a:pt x="16404" y="54207"/>
                  </a:lnTo>
                  <a:lnTo>
                    <a:pt x="16404" y="54226"/>
                  </a:lnTo>
                  <a:lnTo>
                    <a:pt x="16404" y="54322"/>
                  </a:lnTo>
                  <a:lnTo>
                    <a:pt x="16404" y="54341"/>
                  </a:lnTo>
                  <a:cubicBezTo>
                    <a:pt x="16404" y="54494"/>
                    <a:pt x="16366" y="54647"/>
                    <a:pt x="16308" y="54800"/>
                  </a:cubicBezTo>
                  <a:lnTo>
                    <a:pt x="16308" y="54800"/>
                  </a:lnTo>
                  <a:cubicBezTo>
                    <a:pt x="16308" y="54819"/>
                    <a:pt x="16289" y="54877"/>
                    <a:pt x="16289" y="54896"/>
                  </a:cubicBezTo>
                  <a:lnTo>
                    <a:pt x="16289" y="54915"/>
                  </a:lnTo>
                  <a:cubicBezTo>
                    <a:pt x="16289" y="54934"/>
                    <a:pt x="16270" y="54992"/>
                    <a:pt x="16232" y="55011"/>
                  </a:cubicBezTo>
                  <a:cubicBezTo>
                    <a:pt x="16232" y="55030"/>
                    <a:pt x="16232" y="55030"/>
                    <a:pt x="16213" y="55068"/>
                  </a:cubicBezTo>
                  <a:cubicBezTo>
                    <a:pt x="16193" y="55087"/>
                    <a:pt x="16193" y="55106"/>
                    <a:pt x="16174" y="55164"/>
                  </a:cubicBezTo>
                  <a:cubicBezTo>
                    <a:pt x="16174" y="55183"/>
                    <a:pt x="16136" y="55183"/>
                    <a:pt x="16136" y="55202"/>
                  </a:cubicBezTo>
                  <a:cubicBezTo>
                    <a:pt x="16117" y="55221"/>
                    <a:pt x="16117" y="55260"/>
                    <a:pt x="16098" y="55298"/>
                  </a:cubicBezTo>
                  <a:cubicBezTo>
                    <a:pt x="16098" y="55317"/>
                    <a:pt x="16079" y="55317"/>
                    <a:pt x="16079" y="55355"/>
                  </a:cubicBezTo>
                  <a:cubicBezTo>
                    <a:pt x="16040" y="55374"/>
                    <a:pt x="16040" y="55394"/>
                    <a:pt x="16021" y="55451"/>
                  </a:cubicBezTo>
                  <a:cubicBezTo>
                    <a:pt x="16021" y="55470"/>
                    <a:pt x="16002" y="55470"/>
                    <a:pt x="16002" y="55489"/>
                  </a:cubicBezTo>
                  <a:cubicBezTo>
                    <a:pt x="15983" y="55508"/>
                    <a:pt x="15945" y="55547"/>
                    <a:pt x="15945" y="55585"/>
                  </a:cubicBezTo>
                  <a:cubicBezTo>
                    <a:pt x="15945" y="55604"/>
                    <a:pt x="15925" y="55604"/>
                    <a:pt x="15925" y="55642"/>
                  </a:cubicBezTo>
                  <a:cubicBezTo>
                    <a:pt x="15906" y="55662"/>
                    <a:pt x="15887" y="55681"/>
                    <a:pt x="15849" y="55738"/>
                  </a:cubicBezTo>
                  <a:cubicBezTo>
                    <a:pt x="15849" y="55757"/>
                    <a:pt x="15830" y="55757"/>
                    <a:pt x="15830" y="55776"/>
                  </a:cubicBezTo>
                  <a:cubicBezTo>
                    <a:pt x="15811" y="55796"/>
                    <a:pt x="15791" y="55853"/>
                    <a:pt x="15753" y="55872"/>
                  </a:cubicBezTo>
                  <a:lnTo>
                    <a:pt x="15734" y="55891"/>
                  </a:lnTo>
                  <a:cubicBezTo>
                    <a:pt x="15715" y="55930"/>
                    <a:pt x="15696" y="55968"/>
                    <a:pt x="15638" y="55987"/>
                  </a:cubicBezTo>
                  <a:lnTo>
                    <a:pt x="15619" y="56025"/>
                  </a:lnTo>
                  <a:lnTo>
                    <a:pt x="15256" y="56370"/>
                  </a:lnTo>
                  <a:cubicBezTo>
                    <a:pt x="15256" y="56370"/>
                    <a:pt x="15236" y="56370"/>
                    <a:pt x="15236" y="56408"/>
                  </a:cubicBezTo>
                  <a:lnTo>
                    <a:pt x="15217" y="56427"/>
                  </a:lnTo>
                  <a:cubicBezTo>
                    <a:pt x="14949" y="56657"/>
                    <a:pt x="14605" y="56887"/>
                    <a:pt x="14222" y="57116"/>
                  </a:cubicBezTo>
                  <a:cubicBezTo>
                    <a:pt x="13054" y="57805"/>
                    <a:pt x="12002" y="58150"/>
                    <a:pt x="11006" y="58226"/>
                  </a:cubicBezTo>
                  <a:cubicBezTo>
                    <a:pt x="10643" y="58226"/>
                    <a:pt x="10298" y="58226"/>
                    <a:pt x="9954" y="58169"/>
                  </a:cubicBezTo>
                  <a:cubicBezTo>
                    <a:pt x="7867" y="57939"/>
                    <a:pt x="6891" y="57461"/>
                    <a:pt x="6910" y="56561"/>
                  </a:cubicBezTo>
                  <a:cubicBezTo>
                    <a:pt x="6948" y="52924"/>
                    <a:pt x="5111" y="54819"/>
                    <a:pt x="1761" y="52771"/>
                  </a:cubicBezTo>
                  <a:cubicBezTo>
                    <a:pt x="594" y="52044"/>
                    <a:pt x="96" y="50762"/>
                    <a:pt x="249" y="48943"/>
                  </a:cubicBezTo>
                  <a:cubicBezTo>
                    <a:pt x="1053" y="49632"/>
                    <a:pt x="1934" y="49939"/>
                    <a:pt x="2929" y="49862"/>
                  </a:cubicBezTo>
                  <a:cubicBezTo>
                    <a:pt x="8920" y="49517"/>
                    <a:pt x="0" y="44943"/>
                    <a:pt x="4728" y="42780"/>
                  </a:cubicBezTo>
                  <a:cubicBezTo>
                    <a:pt x="6259" y="41689"/>
                    <a:pt x="6527" y="40253"/>
                    <a:pt x="5494" y="38435"/>
                  </a:cubicBezTo>
                  <a:cubicBezTo>
                    <a:pt x="4345" y="36693"/>
                    <a:pt x="4728" y="35353"/>
                    <a:pt x="6700" y="34454"/>
                  </a:cubicBezTo>
                  <a:cubicBezTo>
                    <a:pt x="9513" y="32195"/>
                    <a:pt x="4594" y="28424"/>
                    <a:pt x="10241" y="27085"/>
                  </a:cubicBezTo>
                  <a:cubicBezTo>
                    <a:pt x="11332" y="26415"/>
                    <a:pt x="11810" y="25017"/>
                    <a:pt x="11676" y="22855"/>
                  </a:cubicBezTo>
                  <a:cubicBezTo>
                    <a:pt x="11581" y="20271"/>
                    <a:pt x="13341" y="21208"/>
                    <a:pt x="15064" y="19945"/>
                  </a:cubicBezTo>
                  <a:lnTo>
                    <a:pt x="15083" y="19983"/>
                  </a:lnTo>
                  <a:close/>
                  <a:moveTo>
                    <a:pt x="16270" y="23027"/>
                  </a:moveTo>
                  <a:lnTo>
                    <a:pt x="16270" y="23199"/>
                  </a:lnTo>
                  <a:close/>
                  <a:moveTo>
                    <a:pt x="17667" y="30511"/>
                  </a:moveTo>
                  <a:cubicBezTo>
                    <a:pt x="17706" y="30549"/>
                    <a:pt x="17744" y="30607"/>
                    <a:pt x="17763" y="30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323;p60">
              <a:extLst>
                <a:ext uri="{FF2B5EF4-FFF2-40B4-BE49-F238E27FC236}">
                  <a16:creationId xmlns:a16="http://schemas.microsoft.com/office/drawing/2014/main" id="{CFEAF5D3-82B6-19A8-6A3C-002793A2810B}"/>
                </a:ext>
              </a:extLst>
            </p:cNvPr>
            <p:cNvSpPr/>
            <p:nvPr/>
          </p:nvSpPr>
          <p:spPr>
            <a:xfrm>
              <a:off x="7547245" y="3958904"/>
              <a:ext cx="106856" cy="353328"/>
            </a:xfrm>
            <a:custGeom>
              <a:avLst/>
              <a:gdLst/>
              <a:ahLst/>
              <a:cxnLst/>
              <a:rect l="l" t="t" r="r" b="b"/>
              <a:pathLst>
                <a:path w="7427" h="24558" extrusionOk="0">
                  <a:moveTo>
                    <a:pt x="1665" y="1"/>
                  </a:moveTo>
                  <a:lnTo>
                    <a:pt x="1665" y="1"/>
                  </a:lnTo>
                  <a:cubicBezTo>
                    <a:pt x="536" y="3637"/>
                    <a:pt x="3024" y="11198"/>
                    <a:pt x="3024" y="11198"/>
                  </a:cubicBezTo>
                  <a:cubicBezTo>
                    <a:pt x="3024" y="11198"/>
                    <a:pt x="2603" y="13686"/>
                    <a:pt x="3005" y="15313"/>
                  </a:cubicBezTo>
                  <a:cubicBezTo>
                    <a:pt x="3426" y="16940"/>
                    <a:pt x="3254" y="20519"/>
                    <a:pt x="3254" y="20519"/>
                  </a:cubicBezTo>
                  <a:lnTo>
                    <a:pt x="2642" y="21840"/>
                  </a:lnTo>
                  <a:cubicBezTo>
                    <a:pt x="2642" y="21840"/>
                    <a:pt x="1952" y="22663"/>
                    <a:pt x="1015" y="23218"/>
                  </a:cubicBezTo>
                  <a:cubicBezTo>
                    <a:pt x="0" y="23850"/>
                    <a:pt x="96" y="24558"/>
                    <a:pt x="517" y="24558"/>
                  </a:cubicBezTo>
                  <a:lnTo>
                    <a:pt x="6642" y="24462"/>
                  </a:lnTo>
                  <a:cubicBezTo>
                    <a:pt x="7216" y="24462"/>
                    <a:pt x="7427" y="23697"/>
                    <a:pt x="7101" y="23084"/>
                  </a:cubicBezTo>
                  <a:lnTo>
                    <a:pt x="6757" y="20481"/>
                  </a:lnTo>
                  <a:cubicBezTo>
                    <a:pt x="7101" y="17227"/>
                    <a:pt x="6986" y="13992"/>
                    <a:pt x="7274" y="11026"/>
                  </a:cubicBezTo>
                  <a:cubicBezTo>
                    <a:pt x="7197" y="5647"/>
                    <a:pt x="7408" y="2412"/>
                    <a:pt x="7408" y="2412"/>
                  </a:cubicBezTo>
                  <a:lnTo>
                    <a:pt x="5206" y="1398"/>
                  </a:lnTo>
                  <a:lnTo>
                    <a:pt x="1665" y="1"/>
                  </a:lnTo>
                  <a:close/>
                </a:path>
              </a:pathLst>
            </a:custGeom>
            <a:solidFill>
              <a:srgbClr val="FDD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324;p60">
              <a:extLst>
                <a:ext uri="{FF2B5EF4-FFF2-40B4-BE49-F238E27FC236}">
                  <a16:creationId xmlns:a16="http://schemas.microsoft.com/office/drawing/2014/main" id="{FC39927E-8282-5997-2F60-AC01AD2B3ABF}"/>
                </a:ext>
              </a:extLst>
            </p:cNvPr>
            <p:cNvSpPr/>
            <p:nvPr/>
          </p:nvSpPr>
          <p:spPr>
            <a:xfrm>
              <a:off x="7505377" y="4251244"/>
              <a:ext cx="173513" cy="89087"/>
            </a:xfrm>
            <a:custGeom>
              <a:avLst/>
              <a:gdLst/>
              <a:ahLst/>
              <a:cxnLst/>
              <a:rect l="l" t="t" r="r" b="b"/>
              <a:pathLst>
                <a:path w="12060" h="6192" extrusionOk="0">
                  <a:moveTo>
                    <a:pt x="8105" y="0"/>
                  </a:moveTo>
                  <a:cubicBezTo>
                    <a:pt x="8015" y="0"/>
                    <a:pt x="7923" y="3"/>
                    <a:pt x="7829" y="9"/>
                  </a:cubicBezTo>
                  <a:cubicBezTo>
                    <a:pt x="4059" y="219"/>
                    <a:pt x="250" y="4488"/>
                    <a:pt x="250" y="4488"/>
                  </a:cubicBezTo>
                  <a:lnTo>
                    <a:pt x="1" y="5751"/>
                  </a:lnTo>
                  <a:cubicBezTo>
                    <a:pt x="1" y="5751"/>
                    <a:pt x="3637" y="5808"/>
                    <a:pt x="4020" y="5904"/>
                  </a:cubicBezTo>
                  <a:cubicBezTo>
                    <a:pt x="4403" y="6019"/>
                    <a:pt x="7848" y="6191"/>
                    <a:pt x="7848" y="6191"/>
                  </a:cubicBezTo>
                  <a:lnTo>
                    <a:pt x="12059" y="4296"/>
                  </a:lnTo>
                  <a:cubicBezTo>
                    <a:pt x="12059" y="4296"/>
                    <a:pt x="11641" y="0"/>
                    <a:pt x="8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325;p60">
              <a:extLst>
                <a:ext uri="{FF2B5EF4-FFF2-40B4-BE49-F238E27FC236}">
                  <a16:creationId xmlns:a16="http://schemas.microsoft.com/office/drawing/2014/main" id="{DAB48F2A-ABBA-1874-933F-DFD884ABA646}"/>
                </a:ext>
              </a:extLst>
            </p:cNvPr>
            <p:cNvSpPr/>
            <p:nvPr/>
          </p:nvSpPr>
          <p:spPr>
            <a:xfrm>
              <a:off x="7497953" y="4304175"/>
              <a:ext cx="184520" cy="39983"/>
            </a:xfrm>
            <a:custGeom>
              <a:avLst/>
              <a:gdLst/>
              <a:ahLst/>
              <a:cxnLst/>
              <a:rect l="l" t="t" r="r" b="b"/>
              <a:pathLst>
                <a:path w="12825" h="2779" extrusionOk="0">
                  <a:moveTo>
                    <a:pt x="2425" y="1"/>
                  </a:moveTo>
                  <a:cubicBezTo>
                    <a:pt x="1778" y="1"/>
                    <a:pt x="1534" y="488"/>
                    <a:pt x="1148" y="828"/>
                  </a:cubicBezTo>
                  <a:cubicBezTo>
                    <a:pt x="1025" y="939"/>
                    <a:pt x="942" y="976"/>
                    <a:pt x="885" y="976"/>
                  </a:cubicBezTo>
                  <a:cubicBezTo>
                    <a:pt x="766" y="976"/>
                    <a:pt x="766" y="809"/>
                    <a:pt x="766" y="809"/>
                  </a:cubicBezTo>
                  <a:lnTo>
                    <a:pt x="766" y="809"/>
                  </a:lnTo>
                  <a:cubicBezTo>
                    <a:pt x="765" y="809"/>
                    <a:pt x="0" y="2149"/>
                    <a:pt x="861" y="2551"/>
                  </a:cubicBezTo>
                  <a:cubicBezTo>
                    <a:pt x="1210" y="2713"/>
                    <a:pt x="3036" y="2779"/>
                    <a:pt x="5131" y="2779"/>
                  </a:cubicBezTo>
                  <a:cubicBezTo>
                    <a:pt x="8213" y="2779"/>
                    <a:pt x="11878" y="2637"/>
                    <a:pt x="12288" y="2455"/>
                  </a:cubicBezTo>
                  <a:cubicBezTo>
                    <a:pt x="12824" y="2244"/>
                    <a:pt x="12575" y="617"/>
                    <a:pt x="12575" y="617"/>
                  </a:cubicBezTo>
                  <a:cubicBezTo>
                    <a:pt x="12393" y="575"/>
                    <a:pt x="12211" y="556"/>
                    <a:pt x="12029" y="556"/>
                  </a:cubicBezTo>
                  <a:cubicBezTo>
                    <a:pt x="10545" y="556"/>
                    <a:pt x="9062" y="1809"/>
                    <a:pt x="7191" y="1809"/>
                  </a:cubicBezTo>
                  <a:cubicBezTo>
                    <a:pt x="6382" y="1809"/>
                    <a:pt x="5502" y="1575"/>
                    <a:pt x="4517" y="904"/>
                  </a:cubicBezTo>
                  <a:cubicBezTo>
                    <a:pt x="3509" y="233"/>
                    <a:pt x="2871" y="1"/>
                    <a:pt x="2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26;p60">
              <a:extLst>
                <a:ext uri="{FF2B5EF4-FFF2-40B4-BE49-F238E27FC236}">
                  <a16:creationId xmlns:a16="http://schemas.microsoft.com/office/drawing/2014/main" id="{4FD26E50-843E-E002-8D4A-4FCCDB05337E}"/>
                </a:ext>
              </a:extLst>
            </p:cNvPr>
            <p:cNvSpPr/>
            <p:nvPr/>
          </p:nvSpPr>
          <p:spPr>
            <a:xfrm>
              <a:off x="7562999" y="4225116"/>
              <a:ext cx="67420" cy="48572"/>
            </a:xfrm>
            <a:custGeom>
              <a:avLst/>
              <a:gdLst/>
              <a:ahLst/>
              <a:cxnLst/>
              <a:rect l="l" t="t" r="r" b="b"/>
              <a:pathLst>
                <a:path w="4686" h="3376" extrusionOk="0">
                  <a:moveTo>
                    <a:pt x="1731" y="0"/>
                  </a:moveTo>
                  <a:cubicBezTo>
                    <a:pt x="530" y="0"/>
                    <a:pt x="0" y="919"/>
                    <a:pt x="92" y="1423"/>
                  </a:cubicBezTo>
                  <a:cubicBezTo>
                    <a:pt x="207" y="2074"/>
                    <a:pt x="341" y="3337"/>
                    <a:pt x="341" y="3337"/>
                  </a:cubicBezTo>
                  <a:lnTo>
                    <a:pt x="2982" y="3375"/>
                  </a:lnTo>
                  <a:cubicBezTo>
                    <a:pt x="2963" y="3260"/>
                    <a:pt x="4686" y="887"/>
                    <a:pt x="2772" y="198"/>
                  </a:cubicBezTo>
                  <a:cubicBezTo>
                    <a:pt x="2381" y="59"/>
                    <a:pt x="2035" y="0"/>
                    <a:pt x="1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27;p60">
              <a:extLst>
                <a:ext uri="{FF2B5EF4-FFF2-40B4-BE49-F238E27FC236}">
                  <a16:creationId xmlns:a16="http://schemas.microsoft.com/office/drawing/2014/main" id="{DB6C8B6B-808B-61C1-7CDE-A5D7103671F0}"/>
                </a:ext>
              </a:extLst>
            </p:cNvPr>
            <p:cNvSpPr/>
            <p:nvPr/>
          </p:nvSpPr>
          <p:spPr>
            <a:xfrm>
              <a:off x="7544540" y="4272307"/>
              <a:ext cx="58054" cy="12229"/>
            </a:xfrm>
            <a:custGeom>
              <a:avLst/>
              <a:gdLst/>
              <a:ahLst/>
              <a:cxnLst/>
              <a:rect l="l" t="t" r="r" b="b"/>
              <a:pathLst>
                <a:path w="4035" h="850" extrusionOk="0">
                  <a:moveTo>
                    <a:pt x="1636" y="1"/>
                  </a:moveTo>
                  <a:cubicBezTo>
                    <a:pt x="1183" y="1"/>
                    <a:pt x="727" y="57"/>
                    <a:pt x="265" y="191"/>
                  </a:cubicBezTo>
                  <a:cubicBezTo>
                    <a:pt x="1" y="279"/>
                    <a:pt x="93" y="738"/>
                    <a:pt x="332" y="738"/>
                  </a:cubicBezTo>
                  <a:cubicBezTo>
                    <a:pt x="353" y="738"/>
                    <a:pt x="375" y="735"/>
                    <a:pt x="399" y="727"/>
                  </a:cubicBezTo>
                  <a:cubicBezTo>
                    <a:pt x="811" y="594"/>
                    <a:pt x="1224" y="541"/>
                    <a:pt x="1636" y="541"/>
                  </a:cubicBezTo>
                  <a:cubicBezTo>
                    <a:pt x="2296" y="541"/>
                    <a:pt x="2955" y="677"/>
                    <a:pt x="3614" y="842"/>
                  </a:cubicBezTo>
                  <a:cubicBezTo>
                    <a:pt x="3636" y="847"/>
                    <a:pt x="3657" y="849"/>
                    <a:pt x="3676" y="849"/>
                  </a:cubicBezTo>
                  <a:cubicBezTo>
                    <a:pt x="3953" y="849"/>
                    <a:pt x="4034" y="379"/>
                    <a:pt x="3748" y="325"/>
                  </a:cubicBezTo>
                  <a:cubicBezTo>
                    <a:pt x="3047" y="138"/>
                    <a:pt x="2346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8;p60">
              <a:extLst>
                <a:ext uri="{FF2B5EF4-FFF2-40B4-BE49-F238E27FC236}">
                  <a16:creationId xmlns:a16="http://schemas.microsoft.com/office/drawing/2014/main" id="{CAD27822-3319-7E1C-51A1-A41740215AFF}"/>
                </a:ext>
              </a:extLst>
            </p:cNvPr>
            <p:cNvSpPr/>
            <p:nvPr/>
          </p:nvSpPr>
          <p:spPr>
            <a:xfrm>
              <a:off x="7565014" y="4257330"/>
              <a:ext cx="56341" cy="9539"/>
            </a:xfrm>
            <a:custGeom>
              <a:avLst/>
              <a:gdLst/>
              <a:ahLst/>
              <a:cxnLst/>
              <a:rect l="l" t="t" r="r" b="b"/>
              <a:pathLst>
                <a:path w="3916" h="663" extrusionOk="0">
                  <a:moveTo>
                    <a:pt x="1773" y="1"/>
                  </a:moveTo>
                  <a:cubicBezTo>
                    <a:pt x="1277" y="1"/>
                    <a:pt x="779" y="35"/>
                    <a:pt x="277" y="103"/>
                  </a:cubicBezTo>
                  <a:cubicBezTo>
                    <a:pt x="1" y="158"/>
                    <a:pt x="115" y="622"/>
                    <a:pt x="380" y="622"/>
                  </a:cubicBezTo>
                  <a:cubicBezTo>
                    <a:pt x="390" y="622"/>
                    <a:pt x="401" y="621"/>
                    <a:pt x="411" y="619"/>
                  </a:cubicBezTo>
                  <a:cubicBezTo>
                    <a:pt x="890" y="547"/>
                    <a:pt x="1382" y="509"/>
                    <a:pt x="1874" y="509"/>
                  </a:cubicBezTo>
                  <a:cubicBezTo>
                    <a:pt x="2425" y="509"/>
                    <a:pt x="2977" y="557"/>
                    <a:pt x="3512" y="658"/>
                  </a:cubicBezTo>
                  <a:cubicBezTo>
                    <a:pt x="3527" y="661"/>
                    <a:pt x="3542" y="663"/>
                    <a:pt x="3556" y="663"/>
                  </a:cubicBezTo>
                  <a:cubicBezTo>
                    <a:pt x="3796" y="663"/>
                    <a:pt x="3916" y="232"/>
                    <a:pt x="3627" y="160"/>
                  </a:cubicBezTo>
                  <a:cubicBezTo>
                    <a:pt x="3010" y="54"/>
                    <a:pt x="2393" y="1"/>
                    <a:pt x="17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29;p60">
              <a:extLst>
                <a:ext uri="{FF2B5EF4-FFF2-40B4-BE49-F238E27FC236}">
                  <a16:creationId xmlns:a16="http://schemas.microsoft.com/office/drawing/2014/main" id="{B7AB1BA9-5838-33EE-ACEB-3ED061C6CABE}"/>
                </a:ext>
              </a:extLst>
            </p:cNvPr>
            <p:cNvSpPr/>
            <p:nvPr/>
          </p:nvSpPr>
          <p:spPr>
            <a:xfrm>
              <a:off x="7696228" y="3958904"/>
              <a:ext cx="106856" cy="353328"/>
            </a:xfrm>
            <a:custGeom>
              <a:avLst/>
              <a:gdLst/>
              <a:ahLst/>
              <a:cxnLst/>
              <a:rect l="l" t="t" r="r" b="b"/>
              <a:pathLst>
                <a:path w="7427" h="24558" extrusionOk="0">
                  <a:moveTo>
                    <a:pt x="5762" y="1"/>
                  </a:moveTo>
                  <a:lnTo>
                    <a:pt x="2221" y="1398"/>
                  </a:lnTo>
                  <a:lnTo>
                    <a:pt x="19" y="2412"/>
                  </a:lnTo>
                  <a:cubicBezTo>
                    <a:pt x="19" y="2412"/>
                    <a:pt x="230" y="5647"/>
                    <a:pt x="172" y="11026"/>
                  </a:cubicBezTo>
                  <a:cubicBezTo>
                    <a:pt x="460" y="13992"/>
                    <a:pt x="326" y="17227"/>
                    <a:pt x="670" y="20481"/>
                  </a:cubicBezTo>
                  <a:lnTo>
                    <a:pt x="326" y="23084"/>
                  </a:lnTo>
                  <a:cubicBezTo>
                    <a:pt x="0" y="23697"/>
                    <a:pt x="211" y="24462"/>
                    <a:pt x="785" y="24462"/>
                  </a:cubicBezTo>
                  <a:lnTo>
                    <a:pt x="6910" y="24558"/>
                  </a:lnTo>
                  <a:cubicBezTo>
                    <a:pt x="7350" y="24558"/>
                    <a:pt x="7427" y="23850"/>
                    <a:pt x="6412" y="23218"/>
                  </a:cubicBezTo>
                  <a:cubicBezTo>
                    <a:pt x="5474" y="22663"/>
                    <a:pt x="4785" y="21840"/>
                    <a:pt x="4785" y="21840"/>
                  </a:cubicBezTo>
                  <a:lnTo>
                    <a:pt x="4192" y="20519"/>
                  </a:lnTo>
                  <a:cubicBezTo>
                    <a:pt x="4192" y="20519"/>
                    <a:pt x="4001" y="16940"/>
                    <a:pt x="4422" y="15313"/>
                  </a:cubicBezTo>
                  <a:cubicBezTo>
                    <a:pt x="4824" y="13686"/>
                    <a:pt x="4403" y="11198"/>
                    <a:pt x="4403" y="11198"/>
                  </a:cubicBezTo>
                  <a:cubicBezTo>
                    <a:pt x="4403" y="11198"/>
                    <a:pt x="6891" y="3637"/>
                    <a:pt x="5762" y="1"/>
                  </a:cubicBezTo>
                  <a:close/>
                </a:path>
              </a:pathLst>
            </a:custGeom>
            <a:solidFill>
              <a:srgbClr val="FDD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30;p60">
              <a:extLst>
                <a:ext uri="{FF2B5EF4-FFF2-40B4-BE49-F238E27FC236}">
                  <a16:creationId xmlns:a16="http://schemas.microsoft.com/office/drawing/2014/main" id="{4BFB400C-33A6-B2D3-1EB5-02E4A4EE122C}"/>
                </a:ext>
              </a:extLst>
            </p:cNvPr>
            <p:cNvSpPr/>
            <p:nvPr/>
          </p:nvSpPr>
          <p:spPr>
            <a:xfrm>
              <a:off x="7679150" y="4252769"/>
              <a:ext cx="172952" cy="89217"/>
            </a:xfrm>
            <a:custGeom>
              <a:avLst/>
              <a:gdLst/>
              <a:ahLst/>
              <a:cxnLst/>
              <a:rect l="l" t="t" r="r" b="b"/>
              <a:pathLst>
                <a:path w="12021" h="6201" extrusionOk="0">
                  <a:moveTo>
                    <a:pt x="4000" y="1"/>
                  </a:moveTo>
                  <a:cubicBezTo>
                    <a:pt x="571" y="1"/>
                    <a:pt x="1" y="4190"/>
                    <a:pt x="1" y="4190"/>
                  </a:cubicBezTo>
                  <a:lnTo>
                    <a:pt x="4154" y="6200"/>
                  </a:lnTo>
                  <a:cubicBezTo>
                    <a:pt x="4154" y="6200"/>
                    <a:pt x="7618" y="6124"/>
                    <a:pt x="8001" y="6028"/>
                  </a:cubicBezTo>
                  <a:cubicBezTo>
                    <a:pt x="8149" y="5991"/>
                    <a:pt x="8777" y="5980"/>
                    <a:pt x="9495" y="5980"/>
                  </a:cubicBezTo>
                  <a:cubicBezTo>
                    <a:pt x="10644" y="5980"/>
                    <a:pt x="12021" y="6009"/>
                    <a:pt x="12021" y="6009"/>
                  </a:cubicBezTo>
                  <a:lnTo>
                    <a:pt x="11829" y="4745"/>
                  </a:lnTo>
                  <a:cubicBezTo>
                    <a:pt x="11829" y="4745"/>
                    <a:pt x="8135" y="362"/>
                    <a:pt x="4384" y="18"/>
                  </a:cubicBezTo>
                  <a:cubicBezTo>
                    <a:pt x="4252" y="6"/>
                    <a:pt x="4124" y="1"/>
                    <a:pt x="4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31;p60">
              <a:extLst>
                <a:ext uri="{FF2B5EF4-FFF2-40B4-BE49-F238E27FC236}">
                  <a16:creationId xmlns:a16="http://schemas.microsoft.com/office/drawing/2014/main" id="{2EA772BD-4B84-3D42-2B6E-11DA40E38F0C}"/>
                </a:ext>
              </a:extLst>
            </p:cNvPr>
            <p:cNvSpPr/>
            <p:nvPr/>
          </p:nvSpPr>
          <p:spPr>
            <a:xfrm>
              <a:off x="7675020" y="4308765"/>
              <a:ext cx="183973" cy="39335"/>
            </a:xfrm>
            <a:custGeom>
              <a:avLst/>
              <a:gdLst/>
              <a:ahLst/>
              <a:cxnLst/>
              <a:rect l="l" t="t" r="r" b="b"/>
              <a:pathLst>
                <a:path w="12787" h="2734" extrusionOk="0">
                  <a:moveTo>
                    <a:pt x="10411" y="0"/>
                  </a:moveTo>
                  <a:cubicBezTo>
                    <a:pt x="9966" y="0"/>
                    <a:pt x="9332" y="221"/>
                    <a:pt x="8346" y="853"/>
                  </a:cubicBezTo>
                  <a:cubicBezTo>
                    <a:pt x="7398" y="1450"/>
                    <a:pt x="6555" y="1664"/>
                    <a:pt x="5784" y="1664"/>
                  </a:cubicBezTo>
                  <a:cubicBezTo>
                    <a:pt x="3806" y="1664"/>
                    <a:pt x="2305" y="254"/>
                    <a:pt x="753" y="254"/>
                  </a:cubicBezTo>
                  <a:cubicBezTo>
                    <a:pt x="598" y="254"/>
                    <a:pt x="443" y="268"/>
                    <a:pt x="288" y="298"/>
                  </a:cubicBezTo>
                  <a:cubicBezTo>
                    <a:pt x="288" y="298"/>
                    <a:pt x="0" y="1925"/>
                    <a:pt x="517" y="2136"/>
                  </a:cubicBezTo>
                  <a:cubicBezTo>
                    <a:pt x="1030" y="2392"/>
                    <a:pt x="6621" y="2733"/>
                    <a:pt x="9802" y="2733"/>
                  </a:cubicBezTo>
                  <a:cubicBezTo>
                    <a:pt x="10896" y="2733"/>
                    <a:pt x="11705" y="2693"/>
                    <a:pt x="11925" y="2595"/>
                  </a:cubicBezTo>
                  <a:cubicBezTo>
                    <a:pt x="12786" y="2212"/>
                    <a:pt x="12097" y="854"/>
                    <a:pt x="12097" y="853"/>
                  </a:cubicBezTo>
                  <a:lnTo>
                    <a:pt x="12097" y="853"/>
                  </a:lnTo>
                  <a:cubicBezTo>
                    <a:pt x="12097" y="854"/>
                    <a:pt x="12097" y="1012"/>
                    <a:pt x="11977" y="1012"/>
                  </a:cubicBezTo>
                  <a:cubicBezTo>
                    <a:pt x="11921" y="1012"/>
                    <a:pt x="11837" y="977"/>
                    <a:pt x="11714" y="873"/>
                  </a:cubicBezTo>
                  <a:cubicBezTo>
                    <a:pt x="11331" y="524"/>
                    <a:pt x="11096" y="0"/>
                    <a:pt x="10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32;p60">
              <a:extLst>
                <a:ext uri="{FF2B5EF4-FFF2-40B4-BE49-F238E27FC236}">
                  <a16:creationId xmlns:a16="http://schemas.microsoft.com/office/drawing/2014/main" id="{4F0DC336-8B55-F993-EE36-AA99E3A26702}"/>
                </a:ext>
              </a:extLst>
            </p:cNvPr>
            <p:cNvSpPr/>
            <p:nvPr/>
          </p:nvSpPr>
          <p:spPr>
            <a:xfrm>
              <a:off x="7729822" y="4228008"/>
              <a:ext cx="67449" cy="48975"/>
            </a:xfrm>
            <a:custGeom>
              <a:avLst/>
              <a:gdLst/>
              <a:ahLst/>
              <a:cxnLst/>
              <a:rect l="l" t="t" r="r" b="b"/>
              <a:pathLst>
                <a:path w="4688" h="3404" extrusionOk="0">
                  <a:moveTo>
                    <a:pt x="2917" y="1"/>
                  </a:moveTo>
                  <a:cubicBezTo>
                    <a:pt x="2629" y="1"/>
                    <a:pt x="2302" y="51"/>
                    <a:pt x="1934" y="169"/>
                  </a:cubicBezTo>
                  <a:cubicBezTo>
                    <a:pt x="0" y="820"/>
                    <a:pt x="1666" y="3232"/>
                    <a:pt x="1627" y="3347"/>
                  </a:cubicBezTo>
                  <a:lnTo>
                    <a:pt x="4288" y="3404"/>
                  </a:lnTo>
                  <a:cubicBezTo>
                    <a:pt x="4288" y="3404"/>
                    <a:pt x="4460" y="2102"/>
                    <a:pt x="4594" y="1490"/>
                  </a:cubicBezTo>
                  <a:cubicBezTo>
                    <a:pt x="4688" y="961"/>
                    <a:pt x="4173" y="1"/>
                    <a:pt x="2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33;p60">
              <a:extLst>
                <a:ext uri="{FF2B5EF4-FFF2-40B4-BE49-F238E27FC236}">
                  <a16:creationId xmlns:a16="http://schemas.microsoft.com/office/drawing/2014/main" id="{9BDF4FDB-E0DD-4B1E-857F-6A829D499205}"/>
                </a:ext>
              </a:extLst>
            </p:cNvPr>
            <p:cNvSpPr/>
            <p:nvPr/>
          </p:nvSpPr>
          <p:spPr>
            <a:xfrm>
              <a:off x="7756813" y="4275458"/>
              <a:ext cx="57766" cy="11553"/>
            </a:xfrm>
            <a:custGeom>
              <a:avLst/>
              <a:gdLst/>
              <a:ahLst/>
              <a:cxnLst/>
              <a:rect l="l" t="t" r="r" b="b"/>
              <a:pathLst>
                <a:path w="4015" h="803" extrusionOk="0">
                  <a:moveTo>
                    <a:pt x="2196" y="0"/>
                  </a:moveTo>
                  <a:cubicBezTo>
                    <a:pt x="1556" y="0"/>
                    <a:pt x="912" y="103"/>
                    <a:pt x="268" y="240"/>
                  </a:cubicBezTo>
                  <a:cubicBezTo>
                    <a:pt x="0" y="329"/>
                    <a:pt x="82" y="802"/>
                    <a:pt x="328" y="802"/>
                  </a:cubicBezTo>
                  <a:cubicBezTo>
                    <a:pt x="346" y="802"/>
                    <a:pt x="364" y="800"/>
                    <a:pt x="383" y="795"/>
                  </a:cubicBezTo>
                  <a:cubicBezTo>
                    <a:pt x="994" y="653"/>
                    <a:pt x="1604" y="549"/>
                    <a:pt x="2218" y="549"/>
                  </a:cubicBezTo>
                  <a:cubicBezTo>
                    <a:pt x="2682" y="549"/>
                    <a:pt x="3148" y="608"/>
                    <a:pt x="3618" y="757"/>
                  </a:cubicBezTo>
                  <a:cubicBezTo>
                    <a:pt x="3642" y="765"/>
                    <a:pt x="3665" y="768"/>
                    <a:pt x="3687" y="768"/>
                  </a:cubicBezTo>
                  <a:cubicBezTo>
                    <a:pt x="3924" y="768"/>
                    <a:pt x="4015" y="328"/>
                    <a:pt x="3752" y="240"/>
                  </a:cubicBezTo>
                  <a:cubicBezTo>
                    <a:pt x="3236" y="68"/>
                    <a:pt x="2717" y="0"/>
                    <a:pt x="2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34;p60">
              <a:extLst>
                <a:ext uri="{FF2B5EF4-FFF2-40B4-BE49-F238E27FC236}">
                  <a16:creationId xmlns:a16="http://schemas.microsoft.com/office/drawing/2014/main" id="{CBF20422-3EFB-6CC2-D1DF-7A6D4A93048D}"/>
                </a:ext>
              </a:extLst>
            </p:cNvPr>
            <p:cNvSpPr/>
            <p:nvPr/>
          </p:nvSpPr>
          <p:spPr>
            <a:xfrm>
              <a:off x="7738771" y="4260409"/>
              <a:ext cx="55550" cy="9208"/>
            </a:xfrm>
            <a:custGeom>
              <a:avLst/>
              <a:gdLst/>
              <a:ahLst/>
              <a:cxnLst/>
              <a:rect l="l" t="t" r="r" b="b"/>
              <a:pathLst>
                <a:path w="3861" h="640" extrusionOk="0">
                  <a:moveTo>
                    <a:pt x="1790" y="0"/>
                  </a:moveTo>
                  <a:cubicBezTo>
                    <a:pt x="1276" y="0"/>
                    <a:pt x="760" y="39"/>
                    <a:pt x="240" y="118"/>
                  </a:cubicBezTo>
                  <a:cubicBezTo>
                    <a:pt x="0" y="137"/>
                    <a:pt x="98" y="599"/>
                    <a:pt x="345" y="599"/>
                  </a:cubicBezTo>
                  <a:cubicBezTo>
                    <a:pt x="354" y="599"/>
                    <a:pt x="364" y="598"/>
                    <a:pt x="374" y="597"/>
                  </a:cubicBezTo>
                  <a:cubicBezTo>
                    <a:pt x="871" y="525"/>
                    <a:pt x="1359" y="486"/>
                    <a:pt x="1845" y="486"/>
                  </a:cubicBezTo>
                  <a:cubicBezTo>
                    <a:pt x="2389" y="486"/>
                    <a:pt x="2929" y="534"/>
                    <a:pt x="3474" y="635"/>
                  </a:cubicBezTo>
                  <a:cubicBezTo>
                    <a:pt x="3491" y="638"/>
                    <a:pt x="3506" y="640"/>
                    <a:pt x="3521" y="640"/>
                  </a:cubicBezTo>
                  <a:cubicBezTo>
                    <a:pt x="3773" y="640"/>
                    <a:pt x="3860" y="211"/>
                    <a:pt x="3589" y="157"/>
                  </a:cubicBezTo>
                  <a:cubicBezTo>
                    <a:pt x="2990" y="53"/>
                    <a:pt x="2392" y="0"/>
                    <a:pt x="1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35;p60">
              <a:extLst>
                <a:ext uri="{FF2B5EF4-FFF2-40B4-BE49-F238E27FC236}">
                  <a16:creationId xmlns:a16="http://schemas.microsoft.com/office/drawing/2014/main" id="{261A1447-7830-A506-980D-6FA8DC15EB43}"/>
                </a:ext>
              </a:extLst>
            </p:cNvPr>
            <p:cNvSpPr/>
            <p:nvPr/>
          </p:nvSpPr>
          <p:spPr>
            <a:xfrm>
              <a:off x="7532368" y="3888132"/>
              <a:ext cx="299087" cy="131171"/>
            </a:xfrm>
            <a:custGeom>
              <a:avLst/>
              <a:gdLst/>
              <a:ahLst/>
              <a:cxnLst/>
              <a:rect l="l" t="t" r="r" b="b"/>
              <a:pathLst>
                <a:path w="20788" h="9117" extrusionOk="0">
                  <a:moveTo>
                    <a:pt x="498" y="0"/>
                  </a:moveTo>
                  <a:lnTo>
                    <a:pt x="1" y="7216"/>
                  </a:lnTo>
                  <a:cubicBezTo>
                    <a:pt x="1" y="7216"/>
                    <a:pt x="4511" y="9116"/>
                    <a:pt x="10698" y="9116"/>
                  </a:cubicBezTo>
                  <a:cubicBezTo>
                    <a:pt x="13764" y="9116"/>
                    <a:pt x="17242" y="8650"/>
                    <a:pt x="20787" y="7255"/>
                  </a:cubicBezTo>
                  <a:lnTo>
                    <a:pt x="20175" y="51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36;p60">
              <a:extLst>
                <a:ext uri="{FF2B5EF4-FFF2-40B4-BE49-F238E27FC236}">
                  <a16:creationId xmlns:a16="http://schemas.microsoft.com/office/drawing/2014/main" id="{9FF47704-1233-E283-75D6-E954A7E879A2}"/>
                </a:ext>
              </a:extLst>
            </p:cNvPr>
            <p:cNvSpPr/>
            <p:nvPr/>
          </p:nvSpPr>
          <p:spPr>
            <a:xfrm>
              <a:off x="7532915" y="3847372"/>
              <a:ext cx="299087" cy="118970"/>
            </a:xfrm>
            <a:custGeom>
              <a:avLst/>
              <a:gdLst/>
              <a:ahLst/>
              <a:cxnLst/>
              <a:rect l="l" t="t" r="r" b="b"/>
              <a:pathLst>
                <a:path w="20788" h="8269" extrusionOk="0">
                  <a:moveTo>
                    <a:pt x="518" y="1"/>
                  </a:moveTo>
                  <a:lnTo>
                    <a:pt x="1" y="6528"/>
                  </a:lnTo>
                  <a:cubicBezTo>
                    <a:pt x="1" y="6528"/>
                    <a:pt x="4561" y="8269"/>
                    <a:pt x="10783" y="8269"/>
                  </a:cubicBezTo>
                  <a:cubicBezTo>
                    <a:pt x="13832" y="8269"/>
                    <a:pt x="17281" y="7851"/>
                    <a:pt x="20788" y="6604"/>
                  </a:cubicBezTo>
                  <a:lnTo>
                    <a:pt x="20156" y="479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14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37;p60">
              <a:extLst>
                <a:ext uri="{FF2B5EF4-FFF2-40B4-BE49-F238E27FC236}">
                  <a16:creationId xmlns:a16="http://schemas.microsoft.com/office/drawing/2014/main" id="{96BF989B-F471-1C59-98AD-8087A8227D42}"/>
                </a:ext>
              </a:extLst>
            </p:cNvPr>
            <p:cNvSpPr/>
            <p:nvPr/>
          </p:nvSpPr>
          <p:spPr>
            <a:xfrm>
              <a:off x="7557546" y="3505050"/>
              <a:ext cx="248846" cy="63406"/>
            </a:xfrm>
            <a:custGeom>
              <a:avLst/>
              <a:gdLst/>
              <a:ahLst/>
              <a:cxnLst/>
              <a:rect l="l" t="t" r="r" b="b"/>
              <a:pathLst>
                <a:path w="17296" h="4407" extrusionOk="0">
                  <a:moveTo>
                    <a:pt x="8307" y="0"/>
                  </a:moveTo>
                  <a:cubicBezTo>
                    <a:pt x="0" y="0"/>
                    <a:pt x="1064" y="3715"/>
                    <a:pt x="1064" y="3715"/>
                  </a:cubicBezTo>
                  <a:cubicBezTo>
                    <a:pt x="4182" y="4238"/>
                    <a:pt x="7008" y="4407"/>
                    <a:pt x="9356" y="4407"/>
                  </a:cubicBezTo>
                  <a:cubicBezTo>
                    <a:pt x="13626" y="4407"/>
                    <a:pt x="16319" y="3849"/>
                    <a:pt x="16319" y="3849"/>
                  </a:cubicBezTo>
                  <a:cubicBezTo>
                    <a:pt x="16319" y="3849"/>
                    <a:pt x="17295" y="98"/>
                    <a:pt x="8625" y="2"/>
                  </a:cubicBezTo>
                  <a:cubicBezTo>
                    <a:pt x="8517" y="1"/>
                    <a:pt x="8412" y="0"/>
                    <a:pt x="83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38;p60">
              <a:extLst>
                <a:ext uri="{FF2B5EF4-FFF2-40B4-BE49-F238E27FC236}">
                  <a16:creationId xmlns:a16="http://schemas.microsoft.com/office/drawing/2014/main" id="{4D5F7A16-A500-46C0-828E-8B075ECE7308}"/>
                </a:ext>
              </a:extLst>
            </p:cNvPr>
            <p:cNvSpPr/>
            <p:nvPr/>
          </p:nvSpPr>
          <p:spPr>
            <a:xfrm>
              <a:off x="7532915" y="3536415"/>
              <a:ext cx="300195" cy="420676"/>
            </a:xfrm>
            <a:custGeom>
              <a:avLst/>
              <a:gdLst/>
              <a:ahLst/>
              <a:cxnLst/>
              <a:rect l="l" t="t" r="r" b="b"/>
              <a:pathLst>
                <a:path w="20865" h="29239" extrusionOk="0">
                  <a:moveTo>
                    <a:pt x="10463" y="0"/>
                  </a:moveTo>
                  <a:cubicBezTo>
                    <a:pt x="9671" y="0"/>
                    <a:pt x="8869" y="61"/>
                    <a:pt x="8097" y="195"/>
                  </a:cubicBezTo>
                  <a:lnTo>
                    <a:pt x="2240" y="1152"/>
                  </a:lnTo>
                  <a:cubicBezTo>
                    <a:pt x="1609" y="1248"/>
                    <a:pt x="1130" y="1899"/>
                    <a:pt x="1111" y="2684"/>
                  </a:cubicBezTo>
                  <a:lnTo>
                    <a:pt x="556" y="15393"/>
                  </a:lnTo>
                  <a:lnTo>
                    <a:pt x="39" y="26073"/>
                  </a:lnTo>
                  <a:cubicBezTo>
                    <a:pt x="1" y="26686"/>
                    <a:pt x="326" y="27222"/>
                    <a:pt x="766" y="27394"/>
                  </a:cubicBezTo>
                  <a:cubicBezTo>
                    <a:pt x="4097" y="28562"/>
                    <a:pt x="6987" y="29193"/>
                    <a:pt x="10337" y="29232"/>
                  </a:cubicBezTo>
                  <a:cubicBezTo>
                    <a:pt x="10540" y="29236"/>
                    <a:pt x="10742" y="29239"/>
                    <a:pt x="10943" y="29239"/>
                  </a:cubicBezTo>
                  <a:cubicBezTo>
                    <a:pt x="14040" y="29239"/>
                    <a:pt x="16916" y="28689"/>
                    <a:pt x="20079" y="27700"/>
                  </a:cubicBezTo>
                  <a:cubicBezTo>
                    <a:pt x="20558" y="27566"/>
                    <a:pt x="20864" y="27030"/>
                    <a:pt x="20864" y="26437"/>
                  </a:cubicBezTo>
                  <a:lnTo>
                    <a:pt x="20749" y="15335"/>
                  </a:lnTo>
                  <a:lnTo>
                    <a:pt x="20424" y="2684"/>
                  </a:lnTo>
                  <a:cubicBezTo>
                    <a:pt x="20386" y="2052"/>
                    <a:pt x="20041" y="1554"/>
                    <a:pt x="19563" y="1459"/>
                  </a:cubicBezTo>
                  <a:lnTo>
                    <a:pt x="13476" y="291"/>
                  </a:lnTo>
                  <a:cubicBezTo>
                    <a:pt x="12614" y="100"/>
                    <a:pt x="11696" y="23"/>
                    <a:pt x="10796" y="4"/>
                  </a:cubicBezTo>
                  <a:cubicBezTo>
                    <a:pt x="10685" y="2"/>
                    <a:pt x="10574" y="0"/>
                    <a:pt x="10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39;p60">
              <a:extLst>
                <a:ext uri="{FF2B5EF4-FFF2-40B4-BE49-F238E27FC236}">
                  <a16:creationId xmlns:a16="http://schemas.microsoft.com/office/drawing/2014/main" id="{58DFC326-7248-EE66-E98C-9FE8B392A630}"/>
                </a:ext>
              </a:extLst>
            </p:cNvPr>
            <p:cNvSpPr/>
            <p:nvPr/>
          </p:nvSpPr>
          <p:spPr>
            <a:xfrm>
              <a:off x="7642792" y="3582182"/>
              <a:ext cx="6359" cy="116769"/>
            </a:xfrm>
            <a:custGeom>
              <a:avLst/>
              <a:gdLst/>
              <a:ahLst/>
              <a:cxnLst/>
              <a:rect l="l" t="t" r="r" b="b"/>
              <a:pathLst>
                <a:path w="442" h="8116" extrusionOk="0">
                  <a:moveTo>
                    <a:pt x="192" y="0"/>
                  </a:moveTo>
                  <a:cubicBezTo>
                    <a:pt x="116" y="0"/>
                    <a:pt x="58" y="19"/>
                    <a:pt x="58" y="77"/>
                  </a:cubicBezTo>
                  <a:cubicBezTo>
                    <a:pt x="58" y="115"/>
                    <a:pt x="1" y="5455"/>
                    <a:pt x="135" y="8039"/>
                  </a:cubicBezTo>
                  <a:cubicBezTo>
                    <a:pt x="173" y="8097"/>
                    <a:pt x="211" y="8116"/>
                    <a:pt x="288" y="8116"/>
                  </a:cubicBezTo>
                  <a:cubicBezTo>
                    <a:pt x="365" y="8116"/>
                    <a:pt x="441" y="8058"/>
                    <a:pt x="441" y="8039"/>
                  </a:cubicBezTo>
                  <a:cubicBezTo>
                    <a:pt x="307" y="5455"/>
                    <a:pt x="345" y="115"/>
                    <a:pt x="345" y="77"/>
                  </a:cubicBezTo>
                  <a:cubicBezTo>
                    <a:pt x="345" y="38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40;p60">
              <a:extLst>
                <a:ext uri="{FF2B5EF4-FFF2-40B4-BE49-F238E27FC236}">
                  <a16:creationId xmlns:a16="http://schemas.microsoft.com/office/drawing/2014/main" id="{5118DE52-DCFA-5F4C-CC03-09AF88CF12E1}"/>
                </a:ext>
              </a:extLst>
            </p:cNvPr>
            <p:cNvSpPr/>
            <p:nvPr/>
          </p:nvSpPr>
          <p:spPr>
            <a:xfrm>
              <a:off x="7728441" y="3583836"/>
              <a:ext cx="9381" cy="116496"/>
            </a:xfrm>
            <a:custGeom>
              <a:avLst/>
              <a:gdLst/>
              <a:ahLst/>
              <a:cxnLst/>
              <a:rect l="l" t="t" r="r" b="b"/>
              <a:pathLst>
                <a:path w="652" h="8097" extrusionOk="0">
                  <a:moveTo>
                    <a:pt x="517" y="0"/>
                  </a:moveTo>
                  <a:cubicBezTo>
                    <a:pt x="441" y="0"/>
                    <a:pt x="364" y="38"/>
                    <a:pt x="364" y="77"/>
                  </a:cubicBezTo>
                  <a:cubicBezTo>
                    <a:pt x="364" y="115"/>
                    <a:pt x="230" y="5436"/>
                    <a:pt x="1" y="8020"/>
                  </a:cubicBezTo>
                  <a:cubicBezTo>
                    <a:pt x="1" y="8039"/>
                    <a:pt x="77" y="8097"/>
                    <a:pt x="154" y="8097"/>
                  </a:cubicBezTo>
                  <a:cubicBezTo>
                    <a:pt x="230" y="8097"/>
                    <a:pt x="269" y="8077"/>
                    <a:pt x="288" y="8039"/>
                  </a:cubicBezTo>
                  <a:cubicBezTo>
                    <a:pt x="517" y="5455"/>
                    <a:pt x="651" y="115"/>
                    <a:pt x="651" y="77"/>
                  </a:cubicBezTo>
                  <a:cubicBezTo>
                    <a:pt x="651" y="57"/>
                    <a:pt x="575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41;p60">
              <a:extLst>
                <a:ext uri="{FF2B5EF4-FFF2-40B4-BE49-F238E27FC236}">
                  <a16:creationId xmlns:a16="http://schemas.microsoft.com/office/drawing/2014/main" id="{1E37FA4D-4CE7-D2C1-205F-7266BD1791A3}"/>
                </a:ext>
              </a:extLst>
            </p:cNvPr>
            <p:cNvSpPr/>
            <p:nvPr/>
          </p:nvSpPr>
          <p:spPr>
            <a:xfrm>
              <a:off x="7601486" y="3549019"/>
              <a:ext cx="60874" cy="22991"/>
            </a:xfrm>
            <a:custGeom>
              <a:avLst/>
              <a:gdLst/>
              <a:ahLst/>
              <a:cxnLst/>
              <a:rect l="l" t="t" r="r" b="b"/>
              <a:pathLst>
                <a:path w="4231" h="1598" extrusionOk="0">
                  <a:moveTo>
                    <a:pt x="163" y="0"/>
                  </a:moveTo>
                  <a:cubicBezTo>
                    <a:pt x="141" y="0"/>
                    <a:pt x="119" y="3"/>
                    <a:pt x="97" y="8"/>
                  </a:cubicBezTo>
                  <a:cubicBezTo>
                    <a:pt x="20" y="8"/>
                    <a:pt x="1" y="66"/>
                    <a:pt x="58" y="104"/>
                  </a:cubicBezTo>
                  <a:cubicBezTo>
                    <a:pt x="97" y="161"/>
                    <a:pt x="1494" y="1463"/>
                    <a:pt x="4078" y="1597"/>
                  </a:cubicBezTo>
                  <a:cubicBezTo>
                    <a:pt x="4135" y="1597"/>
                    <a:pt x="4212" y="1540"/>
                    <a:pt x="4212" y="1540"/>
                  </a:cubicBezTo>
                  <a:cubicBezTo>
                    <a:pt x="4231" y="1501"/>
                    <a:pt x="4174" y="1444"/>
                    <a:pt x="4097" y="1444"/>
                  </a:cubicBezTo>
                  <a:cubicBezTo>
                    <a:pt x="1647" y="1329"/>
                    <a:pt x="307" y="66"/>
                    <a:pt x="288" y="27"/>
                  </a:cubicBezTo>
                  <a:cubicBezTo>
                    <a:pt x="261" y="14"/>
                    <a:pt x="215" y="0"/>
                    <a:pt x="1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42;p60">
              <a:extLst>
                <a:ext uri="{FF2B5EF4-FFF2-40B4-BE49-F238E27FC236}">
                  <a16:creationId xmlns:a16="http://schemas.microsoft.com/office/drawing/2014/main" id="{52356494-81A4-398F-8F28-4A6BC1F10429}"/>
                </a:ext>
              </a:extLst>
            </p:cNvPr>
            <p:cNvSpPr/>
            <p:nvPr/>
          </p:nvSpPr>
          <p:spPr>
            <a:xfrm>
              <a:off x="7716600" y="3550947"/>
              <a:ext cx="61147" cy="21610"/>
            </a:xfrm>
            <a:custGeom>
              <a:avLst/>
              <a:gdLst/>
              <a:ahLst/>
              <a:cxnLst/>
              <a:rect l="l" t="t" r="r" b="b"/>
              <a:pathLst>
                <a:path w="4250" h="1502" extrusionOk="0">
                  <a:moveTo>
                    <a:pt x="4061" y="1"/>
                  </a:moveTo>
                  <a:cubicBezTo>
                    <a:pt x="4026" y="1"/>
                    <a:pt x="3994" y="15"/>
                    <a:pt x="3963" y="47"/>
                  </a:cubicBezTo>
                  <a:cubicBezTo>
                    <a:pt x="3944" y="66"/>
                    <a:pt x="2546" y="1291"/>
                    <a:pt x="135" y="1310"/>
                  </a:cubicBezTo>
                  <a:cubicBezTo>
                    <a:pt x="58" y="1310"/>
                    <a:pt x="1" y="1367"/>
                    <a:pt x="1" y="1386"/>
                  </a:cubicBezTo>
                  <a:cubicBezTo>
                    <a:pt x="1" y="1482"/>
                    <a:pt x="58" y="1501"/>
                    <a:pt x="135" y="1501"/>
                  </a:cubicBezTo>
                  <a:cubicBezTo>
                    <a:pt x="2719" y="1482"/>
                    <a:pt x="4154" y="219"/>
                    <a:pt x="4212" y="142"/>
                  </a:cubicBezTo>
                  <a:cubicBezTo>
                    <a:pt x="4250" y="85"/>
                    <a:pt x="4231" y="47"/>
                    <a:pt x="4154" y="27"/>
                  </a:cubicBezTo>
                  <a:cubicBezTo>
                    <a:pt x="4120" y="10"/>
                    <a:pt x="4089" y="1"/>
                    <a:pt x="4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43;p60">
              <a:extLst>
                <a:ext uri="{FF2B5EF4-FFF2-40B4-BE49-F238E27FC236}">
                  <a16:creationId xmlns:a16="http://schemas.microsoft.com/office/drawing/2014/main" id="{0DC79C91-7BE5-70F1-A8E8-522D0DF4DADA}"/>
                </a:ext>
              </a:extLst>
            </p:cNvPr>
            <p:cNvSpPr/>
            <p:nvPr/>
          </p:nvSpPr>
          <p:spPr>
            <a:xfrm>
              <a:off x="7592954" y="3860954"/>
              <a:ext cx="180664" cy="61679"/>
            </a:xfrm>
            <a:custGeom>
              <a:avLst/>
              <a:gdLst/>
              <a:ahLst/>
              <a:cxnLst/>
              <a:rect l="l" t="t" r="r" b="b"/>
              <a:pathLst>
                <a:path w="12557" h="4287" extrusionOk="0">
                  <a:moveTo>
                    <a:pt x="1222" y="1"/>
                  </a:moveTo>
                  <a:cubicBezTo>
                    <a:pt x="713" y="1"/>
                    <a:pt x="282" y="416"/>
                    <a:pt x="230" y="990"/>
                  </a:cubicBezTo>
                  <a:lnTo>
                    <a:pt x="77" y="2598"/>
                  </a:lnTo>
                  <a:cubicBezTo>
                    <a:pt x="0" y="3191"/>
                    <a:pt x="383" y="3708"/>
                    <a:pt x="938" y="3784"/>
                  </a:cubicBezTo>
                  <a:cubicBezTo>
                    <a:pt x="2106" y="3976"/>
                    <a:pt x="4154" y="4244"/>
                    <a:pt x="6259" y="4282"/>
                  </a:cubicBezTo>
                  <a:cubicBezTo>
                    <a:pt x="6443" y="4285"/>
                    <a:pt x="6626" y="4287"/>
                    <a:pt x="6809" y="4287"/>
                  </a:cubicBezTo>
                  <a:cubicBezTo>
                    <a:pt x="8705" y="4287"/>
                    <a:pt x="10535" y="4115"/>
                    <a:pt x="11600" y="3976"/>
                  </a:cubicBezTo>
                  <a:cubicBezTo>
                    <a:pt x="12155" y="3899"/>
                    <a:pt x="12557" y="3382"/>
                    <a:pt x="12499" y="2789"/>
                  </a:cubicBezTo>
                  <a:lnTo>
                    <a:pt x="12384" y="1258"/>
                  </a:lnTo>
                  <a:cubicBezTo>
                    <a:pt x="12348" y="670"/>
                    <a:pt x="11906" y="241"/>
                    <a:pt x="11380" y="241"/>
                  </a:cubicBezTo>
                  <a:cubicBezTo>
                    <a:pt x="11357" y="241"/>
                    <a:pt x="11335" y="242"/>
                    <a:pt x="11313" y="243"/>
                  </a:cubicBezTo>
                  <a:cubicBezTo>
                    <a:pt x="10381" y="318"/>
                    <a:pt x="8883" y="401"/>
                    <a:pt x="7162" y="401"/>
                  </a:cubicBezTo>
                  <a:cubicBezTo>
                    <a:pt x="5347" y="401"/>
                    <a:pt x="3285" y="308"/>
                    <a:pt x="1379" y="14"/>
                  </a:cubicBezTo>
                  <a:cubicBezTo>
                    <a:pt x="1326" y="5"/>
                    <a:pt x="1273" y="1"/>
                    <a:pt x="1222" y="1"/>
                  </a:cubicBezTo>
                  <a:close/>
                </a:path>
              </a:pathLst>
            </a:custGeom>
            <a:solidFill>
              <a:srgbClr val="FDF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" name="Google Shape;2344;p60">
              <a:extLst>
                <a:ext uri="{FF2B5EF4-FFF2-40B4-BE49-F238E27FC236}">
                  <a16:creationId xmlns:a16="http://schemas.microsoft.com/office/drawing/2014/main" id="{5B109D67-CC7B-4353-6524-6EB5E281122B}"/>
                </a:ext>
              </a:extLst>
            </p:cNvPr>
            <p:cNvGrpSpPr/>
            <p:nvPr/>
          </p:nvGrpSpPr>
          <p:grpSpPr>
            <a:xfrm>
              <a:off x="7637009" y="3464319"/>
              <a:ext cx="86771" cy="96569"/>
              <a:chOff x="7637009" y="3464319"/>
              <a:chExt cx="86771" cy="96569"/>
            </a:xfrm>
          </p:grpSpPr>
          <p:sp>
            <p:nvSpPr>
              <p:cNvPr id="294" name="Google Shape;2345;p60">
                <a:extLst>
                  <a:ext uri="{FF2B5EF4-FFF2-40B4-BE49-F238E27FC236}">
                    <a16:creationId xmlns:a16="http://schemas.microsoft.com/office/drawing/2014/main" id="{310C7DFB-C488-5726-9124-4B26BEE9C2E5}"/>
                  </a:ext>
                </a:extLst>
              </p:cNvPr>
              <p:cNvSpPr/>
              <p:nvPr/>
            </p:nvSpPr>
            <p:spPr>
              <a:xfrm>
                <a:off x="7642246" y="3506173"/>
                <a:ext cx="81534" cy="54716"/>
              </a:xfrm>
              <a:custGeom>
                <a:avLst/>
                <a:gdLst/>
                <a:ahLst/>
                <a:cxnLst/>
                <a:rect l="l" t="t" r="r" b="b"/>
                <a:pathLst>
                  <a:path w="5667" h="3803" extrusionOk="0">
                    <a:moveTo>
                      <a:pt x="5475" y="0"/>
                    </a:moveTo>
                    <a:cubicBezTo>
                      <a:pt x="3637" y="307"/>
                      <a:pt x="1857" y="900"/>
                      <a:pt x="135" y="1857"/>
                    </a:cubicBezTo>
                    <a:cubicBezTo>
                      <a:pt x="116" y="2125"/>
                      <a:pt x="58" y="2393"/>
                      <a:pt x="1" y="2623"/>
                    </a:cubicBezTo>
                    <a:cubicBezTo>
                      <a:pt x="1" y="2623"/>
                      <a:pt x="894" y="3803"/>
                      <a:pt x="2606" y="3803"/>
                    </a:cubicBezTo>
                    <a:cubicBezTo>
                      <a:pt x="3436" y="3803"/>
                      <a:pt x="4459" y="3525"/>
                      <a:pt x="5666" y="2699"/>
                    </a:cubicBezTo>
                    <a:cubicBezTo>
                      <a:pt x="5666" y="2699"/>
                      <a:pt x="5494" y="1474"/>
                      <a:pt x="5475" y="0"/>
                    </a:cubicBezTo>
                    <a:close/>
                  </a:path>
                </a:pathLst>
              </a:custGeom>
              <a:solidFill>
                <a:srgbClr val="FD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346;p60">
                <a:extLst>
                  <a:ext uri="{FF2B5EF4-FFF2-40B4-BE49-F238E27FC236}">
                    <a16:creationId xmlns:a16="http://schemas.microsoft.com/office/drawing/2014/main" id="{A93A1A8A-4CC1-FE81-AC59-33636A3DE8F0}"/>
                  </a:ext>
                </a:extLst>
              </p:cNvPr>
              <p:cNvSpPr/>
              <p:nvPr/>
            </p:nvSpPr>
            <p:spPr>
              <a:xfrm>
                <a:off x="7637009" y="3464319"/>
                <a:ext cx="86498" cy="68585"/>
              </a:xfrm>
              <a:custGeom>
                <a:avLst/>
                <a:gdLst/>
                <a:ahLst/>
                <a:cxnLst/>
                <a:rect l="l" t="t" r="r" b="b"/>
                <a:pathLst>
                  <a:path w="6012" h="4767" extrusionOk="0">
                    <a:moveTo>
                      <a:pt x="6011" y="0"/>
                    </a:moveTo>
                    <a:lnTo>
                      <a:pt x="1" y="1206"/>
                    </a:lnTo>
                    <a:cubicBezTo>
                      <a:pt x="1" y="1206"/>
                      <a:pt x="652" y="3197"/>
                      <a:pt x="499" y="4766"/>
                    </a:cubicBezTo>
                    <a:cubicBezTo>
                      <a:pt x="2221" y="3809"/>
                      <a:pt x="4001" y="3216"/>
                      <a:pt x="5839" y="2909"/>
                    </a:cubicBezTo>
                    <a:cubicBezTo>
                      <a:pt x="5801" y="1952"/>
                      <a:pt x="5839" y="900"/>
                      <a:pt x="6011" y="0"/>
                    </a:cubicBezTo>
                    <a:close/>
                  </a:path>
                </a:pathLst>
              </a:custGeom>
              <a:solidFill>
                <a:srgbClr val="FD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9" name="Google Shape;2347;p60">
              <a:extLst>
                <a:ext uri="{FF2B5EF4-FFF2-40B4-BE49-F238E27FC236}">
                  <a16:creationId xmlns:a16="http://schemas.microsoft.com/office/drawing/2014/main" id="{5699A5EC-63BE-FACD-48BD-DFBEA5661145}"/>
                </a:ext>
              </a:extLst>
            </p:cNvPr>
            <p:cNvSpPr/>
            <p:nvPr/>
          </p:nvSpPr>
          <p:spPr>
            <a:xfrm>
              <a:off x="7944469" y="3205157"/>
              <a:ext cx="211381" cy="212921"/>
            </a:xfrm>
            <a:custGeom>
              <a:avLst/>
              <a:gdLst/>
              <a:ahLst/>
              <a:cxnLst/>
              <a:rect l="l" t="t" r="r" b="b"/>
              <a:pathLst>
                <a:path w="14692" h="14799" extrusionOk="0">
                  <a:moveTo>
                    <a:pt x="6641" y="1"/>
                  </a:moveTo>
                  <a:cubicBezTo>
                    <a:pt x="4355" y="1"/>
                    <a:pt x="2844" y="1399"/>
                    <a:pt x="2844" y="1399"/>
                  </a:cubicBezTo>
                  <a:lnTo>
                    <a:pt x="566" y="8519"/>
                  </a:lnTo>
                  <a:cubicBezTo>
                    <a:pt x="566" y="8519"/>
                    <a:pt x="0" y="14798"/>
                    <a:pt x="7123" y="14798"/>
                  </a:cubicBezTo>
                  <a:cubicBezTo>
                    <a:pt x="7176" y="14798"/>
                    <a:pt x="7230" y="14798"/>
                    <a:pt x="7284" y="14797"/>
                  </a:cubicBezTo>
                  <a:cubicBezTo>
                    <a:pt x="13390" y="14721"/>
                    <a:pt x="14692" y="4289"/>
                    <a:pt x="10424" y="1303"/>
                  </a:cubicBezTo>
                  <a:cubicBezTo>
                    <a:pt x="9037" y="329"/>
                    <a:pt x="7748" y="1"/>
                    <a:pt x="6641" y="1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48;p60">
              <a:extLst>
                <a:ext uri="{FF2B5EF4-FFF2-40B4-BE49-F238E27FC236}">
                  <a16:creationId xmlns:a16="http://schemas.microsoft.com/office/drawing/2014/main" id="{F6AC747B-C304-9E55-F7DF-5664961A038D}"/>
                </a:ext>
              </a:extLst>
            </p:cNvPr>
            <p:cNvSpPr/>
            <p:nvPr/>
          </p:nvSpPr>
          <p:spPr>
            <a:xfrm>
              <a:off x="7274055" y="3148140"/>
              <a:ext cx="197742" cy="212360"/>
            </a:xfrm>
            <a:custGeom>
              <a:avLst/>
              <a:gdLst/>
              <a:ahLst/>
              <a:cxnLst/>
              <a:rect l="l" t="t" r="r" b="b"/>
              <a:pathLst>
                <a:path w="13744" h="14760" extrusionOk="0">
                  <a:moveTo>
                    <a:pt x="8230" y="1"/>
                  </a:moveTo>
                  <a:cubicBezTo>
                    <a:pt x="7355" y="1"/>
                    <a:pt x="6363" y="197"/>
                    <a:pt x="5264" y="711"/>
                  </a:cubicBezTo>
                  <a:cubicBezTo>
                    <a:pt x="556" y="2912"/>
                    <a:pt x="1" y="13420"/>
                    <a:pt x="6011" y="14569"/>
                  </a:cubicBezTo>
                  <a:cubicBezTo>
                    <a:pt x="6702" y="14700"/>
                    <a:pt x="7332" y="14759"/>
                    <a:pt x="7906" y="14759"/>
                  </a:cubicBezTo>
                  <a:cubicBezTo>
                    <a:pt x="13275" y="14759"/>
                    <a:pt x="13744" y="9573"/>
                    <a:pt x="13744" y="9573"/>
                  </a:cubicBezTo>
                  <a:lnTo>
                    <a:pt x="12729" y="2127"/>
                  </a:lnTo>
                  <a:cubicBezTo>
                    <a:pt x="12729" y="2127"/>
                    <a:pt x="11109" y="1"/>
                    <a:pt x="8230" y="1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49;p60">
              <a:extLst>
                <a:ext uri="{FF2B5EF4-FFF2-40B4-BE49-F238E27FC236}">
                  <a16:creationId xmlns:a16="http://schemas.microsoft.com/office/drawing/2014/main" id="{16E2E90A-A0A7-4279-6090-E70718B384D7}"/>
                </a:ext>
              </a:extLst>
            </p:cNvPr>
            <p:cNvSpPr/>
            <p:nvPr/>
          </p:nvSpPr>
          <p:spPr>
            <a:xfrm>
              <a:off x="7375674" y="2869454"/>
              <a:ext cx="669206" cy="647567"/>
            </a:xfrm>
            <a:custGeom>
              <a:avLst/>
              <a:gdLst/>
              <a:ahLst/>
              <a:cxnLst/>
              <a:rect l="l" t="t" r="r" b="b"/>
              <a:pathLst>
                <a:path w="46513" h="45009" extrusionOk="0">
                  <a:moveTo>
                    <a:pt x="21294" y="0"/>
                  </a:moveTo>
                  <a:cubicBezTo>
                    <a:pt x="9945" y="0"/>
                    <a:pt x="5269" y="4739"/>
                    <a:pt x="2757" y="11736"/>
                  </a:cubicBezTo>
                  <a:cubicBezTo>
                    <a:pt x="1" y="19411"/>
                    <a:pt x="1436" y="33345"/>
                    <a:pt x="6260" y="38341"/>
                  </a:cubicBezTo>
                  <a:cubicBezTo>
                    <a:pt x="10451" y="42724"/>
                    <a:pt x="18931" y="44543"/>
                    <a:pt x="21036" y="44925"/>
                  </a:cubicBezTo>
                  <a:cubicBezTo>
                    <a:pt x="21270" y="44984"/>
                    <a:pt x="21526" y="45009"/>
                    <a:pt x="21779" y="45009"/>
                  </a:cubicBezTo>
                  <a:cubicBezTo>
                    <a:pt x="21858" y="45009"/>
                    <a:pt x="21935" y="45006"/>
                    <a:pt x="22012" y="45002"/>
                  </a:cubicBezTo>
                  <a:cubicBezTo>
                    <a:pt x="24175" y="44925"/>
                    <a:pt x="32788" y="44370"/>
                    <a:pt x="37574" y="40657"/>
                  </a:cubicBezTo>
                  <a:cubicBezTo>
                    <a:pt x="43067" y="36408"/>
                    <a:pt x="46512" y="22837"/>
                    <a:pt x="44904" y="14855"/>
                  </a:cubicBezTo>
                  <a:cubicBezTo>
                    <a:pt x="43316" y="6855"/>
                    <a:pt x="38722" y="1170"/>
                    <a:pt x="24788" y="136"/>
                  </a:cubicBezTo>
                  <a:cubicBezTo>
                    <a:pt x="23558" y="45"/>
                    <a:pt x="22394" y="0"/>
                    <a:pt x="21294" y="0"/>
                  </a:cubicBezTo>
                  <a:close/>
                </a:path>
              </a:pathLst>
            </a:custGeom>
            <a:solidFill>
              <a:srgbClr val="FD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50;p60">
              <a:extLst>
                <a:ext uri="{FF2B5EF4-FFF2-40B4-BE49-F238E27FC236}">
                  <a16:creationId xmlns:a16="http://schemas.microsoft.com/office/drawing/2014/main" id="{7E6C3855-7964-CFF0-8D93-EF1225829D37}"/>
                </a:ext>
              </a:extLst>
            </p:cNvPr>
            <p:cNvSpPr/>
            <p:nvPr/>
          </p:nvSpPr>
          <p:spPr>
            <a:xfrm>
              <a:off x="7375674" y="2856534"/>
              <a:ext cx="669206" cy="660674"/>
            </a:xfrm>
            <a:custGeom>
              <a:avLst/>
              <a:gdLst/>
              <a:ahLst/>
              <a:cxnLst/>
              <a:rect l="l" t="t" r="r" b="b"/>
              <a:pathLst>
                <a:path w="46513" h="45920" extrusionOk="0">
                  <a:moveTo>
                    <a:pt x="2757" y="12634"/>
                  </a:moveTo>
                  <a:cubicBezTo>
                    <a:pt x="5513" y="4958"/>
                    <a:pt x="10872" y="1"/>
                    <a:pt x="24788" y="1034"/>
                  </a:cubicBezTo>
                  <a:cubicBezTo>
                    <a:pt x="38722" y="2068"/>
                    <a:pt x="43316" y="7753"/>
                    <a:pt x="44904" y="15753"/>
                  </a:cubicBezTo>
                  <a:cubicBezTo>
                    <a:pt x="46512" y="23735"/>
                    <a:pt x="43067" y="37306"/>
                    <a:pt x="37574" y="41555"/>
                  </a:cubicBezTo>
                  <a:cubicBezTo>
                    <a:pt x="32788" y="45268"/>
                    <a:pt x="24175" y="45823"/>
                    <a:pt x="22012" y="45900"/>
                  </a:cubicBezTo>
                  <a:cubicBezTo>
                    <a:pt x="21687" y="45919"/>
                    <a:pt x="21342" y="45900"/>
                    <a:pt x="21036" y="45823"/>
                  </a:cubicBezTo>
                  <a:cubicBezTo>
                    <a:pt x="18931" y="45441"/>
                    <a:pt x="10451" y="43622"/>
                    <a:pt x="6260" y="39239"/>
                  </a:cubicBezTo>
                  <a:cubicBezTo>
                    <a:pt x="1436" y="34243"/>
                    <a:pt x="1" y="20309"/>
                    <a:pt x="2757" y="12634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51;p60">
              <a:extLst>
                <a:ext uri="{FF2B5EF4-FFF2-40B4-BE49-F238E27FC236}">
                  <a16:creationId xmlns:a16="http://schemas.microsoft.com/office/drawing/2014/main" id="{F25FC607-9C73-87E9-F541-05BB37D6B1D0}"/>
                </a:ext>
              </a:extLst>
            </p:cNvPr>
            <p:cNvSpPr/>
            <p:nvPr/>
          </p:nvSpPr>
          <p:spPr>
            <a:xfrm>
              <a:off x="7657122" y="3380325"/>
              <a:ext cx="99144" cy="22545"/>
            </a:xfrm>
            <a:custGeom>
              <a:avLst/>
              <a:gdLst/>
              <a:ahLst/>
              <a:cxnLst/>
              <a:rect l="l" t="t" r="r" b="b"/>
              <a:pathLst>
                <a:path w="6891" h="1567" extrusionOk="0">
                  <a:moveTo>
                    <a:pt x="6853" y="0"/>
                  </a:moveTo>
                  <a:cubicBezTo>
                    <a:pt x="6565" y="172"/>
                    <a:pt x="6317" y="326"/>
                    <a:pt x="6068" y="440"/>
                  </a:cubicBezTo>
                  <a:cubicBezTo>
                    <a:pt x="5800" y="536"/>
                    <a:pt x="5532" y="632"/>
                    <a:pt x="5283" y="708"/>
                  </a:cubicBezTo>
                  <a:cubicBezTo>
                    <a:pt x="5015" y="785"/>
                    <a:pt x="4747" y="842"/>
                    <a:pt x="4460" y="900"/>
                  </a:cubicBezTo>
                  <a:cubicBezTo>
                    <a:pt x="4173" y="976"/>
                    <a:pt x="3886" y="1015"/>
                    <a:pt x="3599" y="1015"/>
                  </a:cubicBezTo>
                  <a:cubicBezTo>
                    <a:pt x="3503" y="1018"/>
                    <a:pt x="3407" y="1019"/>
                    <a:pt x="3310" y="1019"/>
                  </a:cubicBezTo>
                  <a:cubicBezTo>
                    <a:pt x="2827" y="1019"/>
                    <a:pt x="2332" y="980"/>
                    <a:pt x="1838" y="900"/>
                  </a:cubicBezTo>
                  <a:cubicBezTo>
                    <a:pt x="1225" y="804"/>
                    <a:pt x="632" y="651"/>
                    <a:pt x="58" y="498"/>
                  </a:cubicBezTo>
                  <a:lnTo>
                    <a:pt x="0" y="536"/>
                  </a:lnTo>
                  <a:cubicBezTo>
                    <a:pt x="555" y="823"/>
                    <a:pt x="1130" y="1034"/>
                    <a:pt x="1723" y="1206"/>
                  </a:cubicBezTo>
                  <a:cubicBezTo>
                    <a:pt x="2335" y="1378"/>
                    <a:pt x="2948" y="1493"/>
                    <a:pt x="3580" y="1531"/>
                  </a:cubicBezTo>
                  <a:cubicBezTo>
                    <a:pt x="3794" y="1552"/>
                    <a:pt x="4016" y="1567"/>
                    <a:pt x="4241" y="1567"/>
                  </a:cubicBezTo>
                  <a:cubicBezTo>
                    <a:pt x="4657" y="1567"/>
                    <a:pt x="5083" y="1514"/>
                    <a:pt x="5494" y="1340"/>
                  </a:cubicBezTo>
                  <a:cubicBezTo>
                    <a:pt x="6087" y="1110"/>
                    <a:pt x="6642" y="651"/>
                    <a:pt x="6891" y="58"/>
                  </a:cubicBezTo>
                  <a:lnTo>
                    <a:pt x="6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52;p60">
              <a:extLst>
                <a:ext uri="{FF2B5EF4-FFF2-40B4-BE49-F238E27FC236}">
                  <a16:creationId xmlns:a16="http://schemas.microsoft.com/office/drawing/2014/main" id="{8CDB4567-22AE-1690-D886-43B18E2B920F}"/>
                </a:ext>
              </a:extLst>
            </p:cNvPr>
            <p:cNvSpPr/>
            <p:nvPr/>
          </p:nvSpPr>
          <p:spPr>
            <a:xfrm>
              <a:off x="7687408" y="3412093"/>
              <a:ext cx="47939" cy="22401"/>
            </a:xfrm>
            <a:custGeom>
              <a:avLst/>
              <a:gdLst/>
              <a:ahLst/>
              <a:cxnLst/>
              <a:rect l="l" t="t" r="r" b="b"/>
              <a:pathLst>
                <a:path w="3332" h="1557" extrusionOk="0">
                  <a:moveTo>
                    <a:pt x="1440" y="0"/>
                  </a:moveTo>
                  <a:cubicBezTo>
                    <a:pt x="685" y="0"/>
                    <a:pt x="73" y="269"/>
                    <a:pt x="39" y="644"/>
                  </a:cubicBezTo>
                  <a:cubicBezTo>
                    <a:pt x="1" y="1065"/>
                    <a:pt x="709" y="1467"/>
                    <a:pt x="1589" y="1544"/>
                  </a:cubicBezTo>
                  <a:cubicBezTo>
                    <a:pt x="1693" y="1553"/>
                    <a:pt x="1794" y="1557"/>
                    <a:pt x="1893" y="1557"/>
                  </a:cubicBezTo>
                  <a:cubicBezTo>
                    <a:pt x="2655" y="1557"/>
                    <a:pt x="3259" y="1304"/>
                    <a:pt x="3293" y="931"/>
                  </a:cubicBezTo>
                  <a:cubicBezTo>
                    <a:pt x="3331" y="510"/>
                    <a:pt x="2623" y="89"/>
                    <a:pt x="1723" y="12"/>
                  </a:cubicBezTo>
                  <a:cubicBezTo>
                    <a:pt x="1627" y="4"/>
                    <a:pt x="1533" y="0"/>
                    <a:pt x="1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53;p60">
              <a:extLst>
                <a:ext uri="{FF2B5EF4-FFF2-40B4-BE49-F238E27FC236}">
                  <a16:creationId xmlns:a16="http://schemas.microsoft.com/office/drawing/2014/main" id="{A3C18B27-EBBF-DC58-A2BD-D3AB455A60E6}"/>
                </a:ext>
              </a:extLst>
            </p:cNvPr>
            <p:cNvSpPr/>
            <p:nvPr/>
          </p:nvSpPr>
          <p:spPr>
            <a:xfrm>
              <a:off x="7763144" y="3135651"/>
              <a:ext cx="182592" cy="162996"/>
            </a:xfrm>
            <a:custGeom>
              <a:avLst/>
              <a:gdLst/>
              <a:ahLst/>
              <a:cxnLst/>
              <a:rect l="l" t="t" r="r" b="b"/>
              <a:pathLst>
                <a:path w="12691" h="11329" extrusionOk="0">
                  <a:moveTo>
                    <a:pt x="6170" y="1"/>
                  </a:moveTo>
                  <a:cubicBezTo>
                    <a:pt x="3058" y="1"/>
                    <a:pt x="414" y="2188"/>
                    <a:pt x="0" y="5101"/>
                  </a:cubicBezTo>
                  <a:lnTo>
                    <a:pt x="0" y="5369"/>
                  </a:lnTo>
                  <a:cubicBezTo>
                    <a:pt x="39" y="8412"/>
                    <a:pt x="2527" y="11015"/>
                    <a:pt x="5800" y="11302"/>
                  </a:cubicBezTo>
                  <a:cubicBezTo>
                    <a:pt x="5999" y="11320"/>
                    <a:pt x="6196" y="11328"/>
                    <a:pt x="6391" y="11328"/>
                  </a:cubicBezTo>
                  <a:cubicBezTo>
                    <a:pt x="9417" y="11328"/>
                    <a:pt x="12015" y="9282"/>
                    <a:pt x="12518" y="6460"/>
                  </a:cubicBezTo>
                  <a:cubicBezTo>
                    <a:pt x="12557" y="6364"/>
                    <a:pt x="12576" y="6307"/>
                    <a:pt x="12576" y="6211"/>
                  </a:cubicBezTo>
                  <a:cubicBezTo>
                    <a:pt x="12691" y="3053"/>
                    <a:pt x="10183" y="316"/>
                    <a:pt x="6776" y="28"/>
                  </a:cubicBezTo>
                  <a:cubicBezTo>
                    <a:pt x="6572" y="10"/>
                    <a:pt x="6370" y="1"/>
                    <a:pt x="6170" y="1"/>
                  </a:cubicBezTo>
                  <a:close/>
                </a:path>
              </a:pathLst>
            </a:custGeom>
            <a:solidFill>
              <a:srgbClr val="F4B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54;p60">
              <a:extLst>
                <a:ext uri="{FF2B5EF4-FFF2-40B4-BE49-F238E27FC236}">
                  <a16:creationId xmlns:a16="http://schemas.microsoft.com/office/drawing/2014/main" id="{EFB194F2-AC25-3351-FAEA-0124622CE3F8}"/>
                </a:ext>
              </a:extLst>
            </p:cNvPr>
            <p:cNvSpPr/>
            <p:nvPr/>
          </p:nvSpPr>
          <p:spPr>
            <a:xfrm>
              <a:off x="7762597" y="3135651"/>
              <a:ext cx="183138" cy="96799"/>
            </a:xfrm>
            <a:custGeom>
              <a:avLst/>
              <a:gdLst/>
              <a:ahLst/>
              <a:cxnLst/>
              <a:rect l="l" t="t" r="r" b="b"/>
              <a:pathLst>
                <a:path w="12729" h="6728" extrusionOk="0">
                  <a:moveTo>
                    <a:pt x="6208" y="1"/>
                  </a:moveTo>
                  <a:cubicBezTo>
                    <a:pt x="3096" y="1"/>
                    <a:pt x="452" y="2188"/>
                    <a:pt x="38" y="5101"/>
                  </a:cubicBezTo>
                  <a:cubicBezTo>
                    <a:pt x="38" y="5196"/>
                    <a:pt x="19" y="5273"/>
                    <a:pt x="19" y="5369"/>
                  </a:cubicBezTo>
                  <a:cubicBezTo>
                    <a:pt x="0" y="5464"/>
                    <a:pt x="0" y="5541"/>
                    <a:pt x="0" y="5637"/>
                  </a:cubicBezTo>
                  <a:cubicBezTo>
                    <a:pt x="19" y="5541"/>
                    <a:pt x="19" y="5464"/>
                    <a:pt x="38" y="5369"/>
                  </a:cubicBezTo>
                  <a:cubicBezTo>
                    <a:pt x="560" y="2582"/>
                    <a:pt x="3141" y="538"/>
                    <a:pt x="6181" y="538"/>
                  </a:cubicBezTo>
                  <a:cubicBezTo>
                    <a:pt x="6378" y="538"/>
                    <a:pt x="6576" y="547"/>
                    <a:pt x="6776" y="564"/>
                  </a:cubicBezTo>
                  <a:cubicBezTo>
                    <a:pt x="10049" y="851"/>
                    <a:pt x="12537" y="3435"/>
                    <a:pt x="12556" y="6460"/>
                  </a:cubicBezTo>
                  <a:lnTo>
                    <a:pt x="12556" y="6728"/>
                  </a:lnTo>
                  <a:cubicBezTo>
                    <a:pt x="12556" y="6632"/>
                    <a:pt x="12595" y="6555"/>
                    <a:pt x="12595" y="6460"/>
                  </a:cubicBezTo>
                  <a:cubicBezTo>
                    <a:pt x="12614" y="6364"/>
                    <a:pt x="12614" y="6268"/>
                    <a:pt x="12575" y="6230"/>
                  </a:cubicBezTo>
                  <a:cubicBezTo>
                    <a:pt x="12729" y="3072"/>
                    <a:pt x="10183" y="316"/>
                    <a:pt x="6814" y="28"/>
                  </a:cubicBezTo>
                  <a:cubicBezTo>
                    <a:pt x="6610" y="10"/>
                    <a:pt x="6408" y="1"/>
                    <a:pt x="6208" y="1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355;p60">
              <a:extLst>
                <a:ext uri="{FF2B5EF4-FFF2-40B4-BE49-F238E27FC236}">
                  <a16:creationId xmlns:a16="http://schemas.microsoft.com/office/drawing/2014/main" id="{4FCB2E56-B7AA-77BC-9A37-E549A50BA7CC}"/>
                </a:ext>
              </a:extLst>
            </p:cNvPr>
            <p:cNvSpPr/>
            <p:nvPr/>
          </p:nvSpPr>
          <p:spPr>
            <a:xfrm>
              <a:off x="7758180" y="3142816"/>
              <a:ext cx="187009" cy="170708"/>
            </a:xfrm>
            <a:custGeom>
              <a:avLst/>
              <a:gdLst/>
              <a:ahLst/>
              <a:cxnLst/>
              <a:rect l="l" t="t" r="r" b="b"/>
              <a:pathLst>
                <a:path w="12998" h="11865" extrusionOk="0">
                  <a:moveTo>
                    <a:pt x="6476" y="1"/>
                  </a:moveTo>
                  <a:cubicBezTo>
                    <a:pt x="3362" y="1"/>
                    <a:pt x="703" y="2187"/>
                    <a:pt x="307" y="5100"/>
                  </a:cubicBezTo>
                  <a:cubicBezTo>
                    <a:pt x="307" y="5196"/>
                    <a:pt x="288" y="5273"/>
                    <a:pt x="288" y="5368"/>
                  </a:cubicBezTo>
                  <a:cubicBezTo>
                    <a:pt x="1" y="8641"/>
                    <a:pt x="2585" y="11512"/>
                    <a:pt x="6049" y="11838"/>
                  </a:cubicBezTo>
                  <a:cubicBezTo>
                    <a:pt x="6250" y="11856"/>
                    <a:pt x="6449" y="11864"/>
                    <a:pt x="6646" y="11864"/>
                  </a:cubicBezTo>
                  <a:cubicBezTo>
                    <a:pt x="9857" y="11864"/>
                    <a:pt x="12574" y="9563"/>
                    <a:pt x="12844" y="6498"/>
                  </a:cubicBezTo>
                  <a:cubicBezTo>
                    <a:pt x="12863" y="6402"/>
                    <a:pt x="12863" y="6306"/>
                    <a:pt x="12844" y="6230"/>
                  </a:cubicBezTo>
                  <a:cubicBezTo>
                    <a:pt x="12997" y="3071"/>
                    <a:pt x="10452" y="353"/>
                    <a:pt x="7083" y="28"/>
                  </a:cubicBezTo>
                  <a:cubicBezTo>
                    <a:pt x="6879" y="10"/>
                    <a:pt x="6677" y="1"/>
                    <a:pt x="6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56;p60">
              <a:extLst>
                <a:ext uri="{FF2B5EF4-FFF2-40B4-BE49-F238E27FC236}">
                  <a16:creationId xmlns:a16="http://schemas.microsoft.com/office/drawing/2014/main" id="{D3B9B2D6-21CF-9651-29CF-020B8DFBA8A5}"/>
                </a:ext>
              </a:extLst>
            </p:cNvPr>
            <p:cNvSpPr/>
            <p:nvPr/>
          </p:nvSpPr>
          <p:spPr>
            <a:xfrm>
              <a:off x="7781589" y="3164398"/>
              <a:ext cx="144868" cy="134149"/>
            </a:xfrm>
            <a:custGeom>
              <a:avLst/>
              <a:gdLst/>
              <a:ahLst/>
              <a:cxnLst/>
              <a:rect l="l" t="t" r="r" b="b"/>
              <a:pathLst>
                <a:path w="10069" h="9324" extrusionOk="0">
                  <a:moveTo>
                    <a:pt x="4856" y="0"/>
                  </a:moveTo>
                  <a:cubicBezTo>
                    <a:pt x="2897" y="0"/>
                    <a:pt x="1148" y="1106"/>
                    <a:pt x="403" y="2739"/>
                  </a:cubicBezTo>
                  <a:cubicBezTo>
                    <a:pt x="537" y="2739"/>
                    <a:pt x="690" y="2739"/>
                    <a:pt x="862" y="2777"/>
                  </a:cubicBezTo>
                  <a:cubicBezTo>
                    <a:pt x="1972" y="2873"/>
                    <a:pt x="2834" y="3409"/>
                    <a:pt x="2795" y="3983"/>
                  </a:cubicBezTo>
                  <a:cubicBezTo>
                    <a:pt x="2744" y="4498"/>
                    <a:pt x="1969" y="4859"/>
                    <a:pt x="1009" y="4859"/>
                  </a:cubicBezTo>
                  <a:cubicBezTo>
                    <a:pt x="898" y="4859"/>
                    <a:pt x="785" y="4854"/>
                    <a:pt x="671" y="4845"/>
                  </a:cubicBezTo>
                  <a:cubicBezTo>
                    <a:pt x="422" y="4825"/>
                    <a:pt x="192" y="4787"/>
                    <a:pt x="1" y="4730"/>
                  </a:cubicBezTo>
                  <a:lnTo>
                    <a:pt x="1" y="4730"/>
                  </a:lnTo>
                  <a:cubicBezTo>
                    <a:pt x="39" y="7084"/>
                    <a:pt x="1972" y="9094"/>
                    <a:pt x="4518" y="9304"/>
                  </a:cubicBezTo>
                  <a:cubicBezTo>
                    <a:pt x="4669" y="9317"/>
                    <a:pt x="4819" y="9323"/>
                    <a:pt x="4968" y="9323"/>
                  </a:cubicBezTo>
                  <a:cubicBezTo>
                    <a:pt x="7493" y="9323"/>
                    <a:pt x="9623" y="7516"/>
                    <a:pt x="9858" y="5093"/>
                  </a:cubicBezTo>
                  <a:cubicBezTo>
                    <a:pt x="10069" y="2509"/>
                    <a:pt x="8040" y="251"/>
                    <a:pt x="5322" y="21"/>
                  </a:cubicBezTo>
                  <a:cubicBezTo>
                    <a:pt x="5166" y="7"/>
                    <a:pt x="5010" y="0"/>
                    <a:pt x="4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57;p60">
              <a:extLst>
                <a:ext uri="{FF2B5EF4-FFF2-40B4-BE49-F238E27FC236}">
                  <a16:creationId xmlns:a16="http://schemas.microsoft.com/office/drawing/2014/main" id="{69EFA258-B417-11B3-74E2-069725A88F5B}"/>
                </a:ext>
              </a:extLst>
            </p:cNvPr>
            <p:cNvSpPr/>
            <p:nvPr/>
          </p:nvSpPr>
          <p:spPr>
            <a:xfrm>
              <a:off x="7819816" y="3060606"/>
              <a:ext cx="106093" cy="52860"/>
            </a:xfrm>
            <a:custGeom>
              <a:avLst/>
              <a:gdLst/>
              <a:ahLst/>
              <a:cxnLst/>
              <a:rect l="l" t="t" r="r" b="b"/>
              <a:pathLst>
                <a:path w="7374" h="3674" extrusionOk="0">
                  <a:moveTo>
                    <a:pt x="2465" y="0"/>
                  </a:moveTo>
                  <a:cubicBezTo>
                    <a:pt x="118" y="0"/>
                    <a:pt x="0" y="2785"/>
                    <a:pt x="1957" y="2852"/>
                  </a:cubicBezTo>
                  <a:cubicBezTo>
                    <a:pt x="4102" y="2937"/>
                    <a:pt x="5975" y="3673"/>
                    <a:pt x="6564" y="3673"/>
                  </a:cubicBezTo>
                  <a:cubicBezTo>
                    <a:pt x="6638" y="3673"/>
                    <a:pt x="6691" y="3662"/>
                    <a:pt x="6723" y="3637"/>
                  </a:cubicBezTo>
                  <a:cubicBezTo>
                    <a:pt x="7373" y="3196"/>
                    <a:pt x="5574" y="804"/>
                    <a:pt x="3622" y="191"/>
                  </a:cubicBezTo>
                  <a:cubicBezTo>
                    <a:pt x="3189" y="58"/>
                    <a:pt x="2804" y="0"/>
                    <a:pt x="2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58;p60">
              <a:extLst>
                <a:ext uri="{FF2B5EF4-FFF2-40B4-BE49-F238E27FC236}">
                  <a16:creationId xmlns:a16="http://schemas.microsoft.com/office/drawing/2014/main" id="{4F236F66-D4F1-1ED7-122D-39DB1922D949}"/>
                </a:ext>
              </a:extLst>
            </p:cNvPr>
            <p:cNvSpPr/>
            <p:nvPr/>
          </p:nvSpPr>
          <p:spPr>
            <a:xfrm>
              <a:off x="7470401" y="3109495"/>
              <a:ext cx="182318" cy="163269"/>
            </a:xfrm>
            <a:custGeom>
              <a:avLst/>
              <a:gdLst/>
              <a:ahLst/>
              <a:cxnLst/>
              <a:rect l="l" t="t" r="r" b="b"/>
              <a:pathLst>
                <a:path w="12672" h="11348" extrusionOk="0">
                  <a:moveTo>
                    <a:pt x="6189" y="1"/>
                  </a:moveTo>
                  <a:cubicBezTo>
                    <a:pt x="3073" y="1"/>
                    <a:pt x="397" y="2188"/>
                    <a:pt x="1" y="5119"/>
                  </a:cubicBezTo>
                  <a:lnTo>
                    <a:pt x="1" y="5387"/>
                  </a:lnTo>
                  <a:cubicBezTo>
                    <a:pt x="20" y="8431"/>
                    <a:pt x="2508" y="11015"/>
                    <a:pt x="5781" y="11321"/>
                  </a:cubicBezTo>
                  <a:cubicBezTo>
                    <a:pt x="5981" y="11338"/>
                    <a:pt x="6180" y="11347"/>
                    <a:pt x="6376" y="11347"/>
                  </a:cubicBezTo>
                  <a:cubicBezTo>
                    <a:pt x="9416" y="11347"/>
                    <a:pt x="11998" y="9302"/>
                    <a:pt x="12519" y="6498"/>
                  </a:cubicBezTo>
                  <a:cubicBezTo>
                    <a:pt x="12538" y="6402"/>
                    <a:pt x="12538" y="6325"/>
                    <a:pt x="12557" y="6230"/>
                  </a:cubicBezTo>
                  <a:cubicBezTo>
                    <a:pt x="12672" y="3071"/>
                    <a:pt x="10165" y="334"/>
                    <a:pt x="6796" y="28"/>
                  </a:cubicBezTo>
                  <a:cubicBezTo>
                    <a:pt x="6592" y="10"/>
                    <a:pt x="6390" y="1"/>
                    <a:pt x="6189" y="1"/>
                  </a:cubicBezTo>
                  <a:close/>
                </a:path>
              </a:pathLst>
            </a:custGeom>
            <a:solidFill>
              <a:srgbClr val="F4B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59;p60">
              <a:extLst>
                <a:ext uri="{FF2B5EF4-FFF2-40B4-BE49-F238E27FC236}">
                  <a16:creationId xmlns:a16="http://schemas.microsoft.com/office/drawing/2014/main" id="{037144BA-2907-9B3C-78FA-C5C80D4DE068}"/>
                </a:ext>
              </a:extLst>
            </p:cNvPr>
            <p:cNvSpPr/>
            <p:nvPr/>
          </p:nvSpPr>
          <p:spPr>
            <a:xfrm>
              <a:off x="7469581" y="3109495"/>
              <a:ext cx="183138" cy="97072"/>
            </a:xfrm>
            <a:custGeom>
              <a:avLst/>
              <a:gdLst/>
              <a:ahLst/>
              <a:cxnLst/>
              <a:rect l="l" t="t" r="r" b="b"/>
              <a:pathLst>
                <a:path w="12729" h="6747" extrusionOk="0">
                  <a:moveTo>
                    <a:pt x="6246" y="0"/>
                  </a:moveTo>
                  <a:cubicBezTo>
                    <a:pt x="3134" y="0"/>
                    <a:pt x="491" y="2187"/>
                    <a:pt x="77" y="5100"/>
                  </a:cubicBezTo>
                  <a:cubicBezTo>
                    <a:pt x="58" y="5196"/>
                    <a:pt x="39" y="5292"/>
                    <a:pt x="39" y="5387"/>
                  </a:cubicBezTo>
                  <a:cubicBezTo>
                    <a:pt x="39" y="5483"/>
                    <a:pt x="1" y="5560"/>
                    <a:pt x="1" y="5655"/>
                  </a:cubicBezTo>
                  <a:cubicBezTo>
                    <a:pt x="1" y="5560"/>
                    <a:pt x="39" y="5483"/>
                    <a:pt x="58" y="5387"/>
                  </a:cubicBezTo>
                  <a:cubicBezTo>
                    <a:pt x="579" y="2584"/>
                    <a:pt x="3158" y="557"/>
                    <a:pt x="6180" y="557"/>
                  </a:cubicBezTo>
                  <a:cubicBezTo>
                    <a:pt x="6377" y="557"/>
                    <a:pt x="6576" y="566"/>
                    <a:pt x="6776" y="583"/>
                  </a:cubicBezTo>
                  <a:cubicBezTo>
                    <a:pt x="10049" y="870"/>
                    <a:pt x="12538" y="3473"/>
                    <a:pt x="12576" y="6498"/>
                  </a:cubicBezTo>
                  <a:lnTo>
                    <a:pt x="12576" y="6746"/>
                  </a:lnTo>
                  <a:cubicBezTo>
                    <a:pt x="12576" y="6651"/>
                    <a:pt x="12595" y="6593"/>
                    <a:pt x="12595" y="6498"/>
                  </a:cubicBezTo>
                  <a:cubicBezTo>
                    <a:pt x="12595" y="6402"/>
                    <a:pt x="12614" y="6325"/>
                    <a:pt x="12614" y="6230"/>
                  </a:cubicBezTo>
                  <a:cubicBezTo>
                    <a:pt x="12729" y="3071"/>
                    <a:pt x="10222" y="334"/>
                    <a:pt x="6853" y="28"/>
                  </a:cubicBezTo>
                  <a:cubicBezTo>
                    <a:pt x="6649" y="10"/>
                    <a:pt x="6447" y="0"/>
                    <a:pt x="6246" y="0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60;p60">
              <a:extLst>
                <a:ext uri="{FF2B5EF4-FFF2-40B4-BE49-F238E27FC236}">
                  <a16:creationId xmlns:a16="http://schemas.microsoft.com/office/drawing/2014/main" id="{8687F70A-8C14-ED06-E665-0C5A4692255F}"/>
                </a:ext>
              </a:extLst>
            </p:cNvPr>
            <p:cNvSpPr/>
            <p:nvPr/>
          </p:nvSpPr>
          <p:spPr>
            <a:xfrm>
              <a:off x="7465179" y="3117437"/>
              <a:ext cx="186994" cy="170477"/>
            </a:xfrm>
            <a:custGeom>
              <a:avLst/>
              <a:gdLst/>
              <a:ahLst/>
              <a:cxnLst/>
              <a:rect l="l" t="t" r="r" b="b"/>
              <a:pathLst>
                <a:path w="12997" h="11849" extrusionOk="0">
                  <a:moveTo>
                    <a:pt x="6461" y="0"/>
                  </a:moveTo>
                  <a:cubicBezTo>
                    <a:pt x="3364" y="0"/>
                    <a:pt x="739" y="2183"/>
                    <a:pt x="345" y="5103"/>
                  </a:cubicBezTo>
                  <a:cubicBezTo>
                    <a:pt x="307" y="5180"/>
                    <a:pt x="287" y="5276"/>
                    <a:pt x="287" y="5371"/>
                  </a:cubicBezTo>
                  <a:cubicBezTo>
                    <a:pt x="0" y="8625"/>
                    <a:pt x="2584" y="11516"/>
                    <a:pt x="6049" y="11822"/>
                  </a:cubicBezTo>
                  <a:cubicBezTo>
                    <a:pt x="6250" y="11840"/>
                    <a:pt x="6450" y="11848"/>
                    <a:pt x="6648" y="11848"/>
                  </a:cubicBezTo>
                  <a:cubicBezTo>
                    <a:pt x="9873" y="11848"/>
                    <a:pt x="12573" y="9547"/>
                    <a:pt x="12844" y="6482"/>
                  </a:cubicBezTo>
                  <a:cubicBezTo>
                    <a:pt x="12844" y="6386"/>
                    <a:pt x="12882" y="6328"/>
                    <a:pt x="12882" y="6233"/>
                  </a:cubicBezTo>
                  <a:cubicBezTo>
                    <a:pt x="12997" y="3075"/>
                    <a:pt x="10489" y="337"/>
                    <a:pt x="7101" y="31"/>
                  </a:cubicBezTo>
                  <a:cubicBezTo>
                    <a:pt x="6886" y="10"/>
                    <a:pt x="6673" y="0"/>
                    <a:pt x="6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61;p60">
              <a:extLst>
                <a:ext uri="{FF2B5EF4-FFF2-40B4-BE49-F238E27FC236}">
                  <a16:creationId xmlns:a16="http://schemas.microsoft.com/office/drawing/2014/main" id="{4A0C6C0E-6F81-08FE-4981-B32D9E73611E}"/>
                </a:ext>
              </a:extLst>
            </p:cNvPr>
            <p:cNvSpPr/>
            <p:nvPr/>
          </p:nvSpPr>
          <p:spPr>
            <a:xfrm>
              <a:off x="7485278" y="3138529"/>
              <a:ext cx="143760" cy="133890"/>
            </a:xfrm>
            <a:custGeom>
              <a:avLst/>
              <a:gdLst/>
              <a:ahLst/>
              <a:cxnLst/>
              <a:rect l="l" t="t" r="r" b="b"/>
              <a:pathLst>
                <a:path w="9992" h="9306" extrusionOk="0">
                  <a:moveTo>
                    <a:pt x="5120" y="1"/>
                  </a:moveTo>
                  <a:cubicBezTo>
                    <a:pt x="2610" y="1"/>
                    <a:pt x="464" y="1791"/>
                    <a:pt x="211" y="4212"/>
                  </a:cubicBezTo>
                  <a:cubicBezTo>
                    <a:pt x="1" y="6776"/>
                    <a:pt x="2010" y="9035"/>
                    <a:pt x="4728" y="9284"/>
                  </a:cubicBezTo>
                  <a:cubicBezTo>
                    <a:pt x="4889" y="9298"/>
                    <a:pt x="5048" y="9305"/>
                    <a:pt x="5205" y="9305"/>
                  </a:cubicBezTo>
                  <a:cubicBezTo>
                    <a:pt x="7566" y="9305"/>
                    <a:pt x="9561" y="7724"/>
                    <a:pt x="9992" y="5571"/>
                  </a:cubicBezTo>
                  <a:lnTo>
                    <a:pt x="9992" y="5571"/>
                  </a:lnTo>
                  <a:cubicBezTo>
                    <a:pt x="9887" y="5580"/>
                    <a:pt x="9772" y="5585"/>
                    <a:pt x="9655" y="5585"/>
                  </a:cubicBezTo>
                  <a:cubicBezTo>
                    <a:pt x="9537" y="5585"/>
                    <a:pt x="9418" y="5580"/>
                    <a:pt x="9303" y="5571"/>
                  </a:cubicBezTo>
                  <a:cubicBezTo>
                    <a:pt x="8174" y="5475"/>
                    <a:pt x="7312" y="4920"/>
                    <a:pt x="7370" y="4346"/>
                  </a:cubicBezTo>
                  <a:cubicBezTo>
                    <a:pt x="7404" y="3831"/>
                    <a:pt x="8177" y="3470"/>
                    <a:pt x="9151" y="3470"/>
                  </a:cubicBezTo>
                  <a:cubicBezTo>
                    <a:pt x="9263" y="3470"/>
                    <a:pt x="9378" y="3474"/>
                    <a:pt x="9494" y="3484"/>
                  </a:cubicBezTo>
                  <a:cubicBezTo>
                    <a:pt x="9647" y="3523"/>
                    <a:pt x="9801" y="3542"/>
                    <a:pt x="9954" y="3561"/>
                  </a:cubicBezTo>
                  <a:cubicBezTo>
                    <a:pt x="9437" y="1666"/>
                    <a:pt x="7714" y="211"/>
                    <a:pt x="5570" y="20"/>
                  </a:cubicBezTo>
                  <a:cubicBezTo>
                    <a:pt x="5419" y="7"/>
                    <a:pt x="5269" y="1"/>
                    <a:pt x="5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62;p60">
              <a:extLst>
                <a:ext uri="{FF2B5EF4-FFF2-40B4-BE49-F238E27FC236}">
                  <a16:creationId xmlns:a16="http://schemas.microsoft.com/office/drawing/2014/main" id="{0494C4EA-A093-4DF2-A365-CB15331295FA}"/>
                </a:ext>
              </a:extLst>
            </p:cNvPr>
            <p:cNvSpPr/>
            <p:nvPr/>
          </p:nvSpPr>
          <p:spPr>
            <a:xfrm>
              <a:off x="7508960" y="3036119"/>
              <a:ext cx="109244" cy="42932"/>
            </a:xfrm>
            <a:custGeom>
              <a:avLst/>
              <a:gdLst/>
              <a:ahLst/>
              <a:cxnLst/>
              <a:rect l="l" t="t" r="r" b="b"/>
              <a:pathLst>
                <a:path w="7593" h="2984" extrusionOk="0">
                  <a:moveTo>
                    <a:pt x="4746" y="0"/>
                  </a:moveTo>
                  <a:cubicBezTo>
                    <a:pt x="4567" y="0"/>
                    <a:pt x="4376" y="12"/>
                    <a:pt x="4173" y="37"/>
                  </a:cubicBezTo>
                  <a:cubicBezTo>
                    <a:pt x="2183" y="305"/>
                    <a:pt x="1" y="2334"/>
                    <a:pt x="517" y="2908"/>
                  </a:cubicBezTo>
                  <a:cubicBezTo>
                    <a:pt x="569" y="2963"/>
                    <a:pt x="704" y="2984"/>
                    <a:pt x="908" y="2984"/>
                  </a:cubicBezTo>
                  <a:cubicBezTo>
                    <a:pt x="1450" y="2984"/>
                    <a:pt x="2476" y="2840"/>
                    <a:pt x="3689" y="2840"/>
                  </a:cubicBezTo>
                  <a:cubicBezTo>
                    <a:pt x="4218" y="2840"/>
                    <a:pt x="4784" y="2868"/>
                    <a:pt x="5360" y="2946"/>
                  </a:cubicBezTo>
                  <a:cubicBezTo>
                    <a:pt x="5454" y="2960"/>
                    <a:pt x="5545" y="2967"/>
                    <a:pt x="5632" y="2967"/>
                  </a:cubicBezTo>
                  <a:cubicBezTo>
                    <a:pt x="7472" y="2967"/>
                    <a:pt x="7592" y="0"/>
                    <a:pt x="4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63;p60">
              <a:extLst>
                <a:ext uri="{FF2B5EF4-FFF2-40B4-BE49-F238E27FC236}">
                  <a16:creationId xmlns:a16="http://schemas.microsoft.com/office/drawing/2014/main" id="{7BAE0AFD-1228-17FA-635A-0086168E7C4E}"/>
                </a:ext>
              </a:extLst>
            </p:cNvPr>
            <p:cNvSpPr/>
            <p:nvPr/>
          </p:nvSpPr>
          <p:spPr>
            <a:xfrm>
              <a:off x="7442864" y="3177361"/>
              <a:ext cx="28933" cy="20732"/>
            </a:xfrm>
            <a:custGeom>
              <a:avLst/>
              <a:gdLst/>
              <a:ahLst/>
              <a:cxnLst/>
              <a:rect l="l" t="t" r="r" b="b"/>
              <a:pathLst>
                <a:path w="2011" h="1441" extrusionOk="0">
                  <a:moveTo>
                    <a:pt x="2011" y="1"/>
                  </a:moveTo>
                  <a:cubicBezTo>
                    <a:pt x="1704" y="345"/>
                    <a:pt x="1436" y="651"/>
                    <a:pt x="1130" y="862"/>
                  </a:cubicBezTo>
                  <a:cubicBezTo>
                    <a:pt x="977" y="977"/>
                    <a:pt x="805" y="1053"/>
                    <a:pt x="613" y="1130"/>
                  </a:cubicBezTo>
                  <a:cubicBezTo>
                    <a:pt x="422" y="1206"/>
                    <a:pt x="211" y="1245"/>
                    <a:pt x="1" y="1302"/>
                  </a:cubicBezTo>
                  <a:cubicBezTo>
                    <a:pt x="161" y="1398"/>
                    <a:pt x="348" y="1441"/>
                    <a:pt x="551" y="1441"/>
                  </a:cubicBezTo>
                  <a:cubicBezTo>
                    <a:pt x="591" y="1441"/>
                    <a:pt x="630" y="1439"/>
                    <a:pt x="671" y="1436"/>
                  </a:cubicBezTo>
                  <a:cubicBezTo>
                    <a:pt x="900" y="1436"/>
                    <a:pt x="1149" y="1340"/>
                    <a:pt x="1341" y="1206"/>
                  </a:cubicBezTo>
                  <a:cubicBezTo>
                    <a:pt x="1551" y="1053"/>
                    <a:pt x="1704" y="881"/>
                    <a:pt x="1819" y="670"/>
                  </a:cubicBezTo>
                  <a:cubicBezTo>
                    <a:pt x="1934" y="460"/>
                    <a:pt x="2011" y="249"/>
                    <a:pt x="2011" y="1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64;p60">
              <a:extLst>
                <a:ext uri="{FF2B5EF4-FFF2-40B4-BE49-F238E27FC236}">
                  <a16:creationId xmlns:a16="http://schemas.microsoft.com/office/drawing/2014/main" id="{C490DE9F-39BA-8180-CDB0-12F2C105EFC3}"/>
                </a:ext>
              </a:extLst>
            </p:cNvPr>
            <p:cNvSpPr/>
            <p:nvPr/>
          </p:nvSpPr>
          <p:spPr>
            <a:xfrm>
              <a:off x="7448647" y="3152298"/>
              <a:ext cx="33062" cy="10028"/>
            </a:xfrm>
            <a:custGeom>
              <a:avLst/>
              <a:gdLst/>
              <a:ahLst/>
              <a:cxnLst/>
              <a:rect l="l" t="t" r="r" b="b"/>
              <a:pathLst>
                <a:path w="2298" h="69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192"/>
                    <a:pt x="269" y="364"/>
                    <a:pt x="460" y="479"/>
                  </a:cubicBezTo>
                  <a:cubicBezTo>
                    <a:pt x="652" y="594"/>
                    <a:pt x="881" y="671"/>
                    <a:pt x="1111" y="690"/>
                  </a:cubicBezTo>
                  <a:cubicBezTo>
                    <a:pt x="1161" y="694"/>
                    <a:pt x="1210" y="697"/>
                    <a:pt x="1260" y="697"/>
                  </a:cubicBezTo>
                  <a:cubicBezTo>
                    <a:pt x="1421" y="697"/>
                    <a:pt x="1582" y="672"/>
                    <a:pt x="1743" y="613"/>
                  </a:cubicBezTo>
                  <a:cubicBezTo>
                    <a:pt x="1934" y="556"/>
                    <a:pt x="2145" y="460"/>
                    <a:pt x="2298" y="288"/>
                  </a:cubicBezTo>
                  <a:lnTo>
                    <a:pt x="2298" y="288"/>
                  </a:lnTo>
                  <a:cubicBezTo>
                    <a:pt x="2035" y="300"/>
                    <a:pt x="1788" y="327"/>
                    <a:pt x="1551" y="327"/>
                  </a:cubicBezTo>
                  <a:cubicBezTo>
                    <a:pt x="1407" y="327"/>
                    <a:pt x="1267" y="317"/>
                    <a:pt x="1130" y="288"/>
                  </a:cubicBezTo>
                  <a:cubicBezTo>
                    <a:pt x="939" y="269"/>
                    <a:pt x="766" y="230"/>
                    <a:pt x="575" y="192"/>
                  </a:cubicBezTo>
                  <a:cubicBezTo>
                    <a:pt x="384" y="135"/>
                    <a:pt x="211" y="77"/>
                    <a:pt x="1" y="1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65;p60">
              <a:extLst>
                <a:ext uri="{FF2B5EF4-FFF2-40B4-BE49-F238E27FC236}">
                  <a16:creationId xmlns:a16="http://schemas.microsoft.com/office/drawing/2014/main" id="{E186DC36-D672-778D-40F0-8D48D8EC419A}"/>
                </a:ext>
              </a:extLst>
            </p:cNvPr>
            <p:cNvSpPr/>
            <p:nvPr/>
          </p:nvSpPr>
          <p:spPr>
            <a:xfrm>
              <a:off x="7944067" y="3218941"/>
              <a:ext cx="25351" cy="24286"/>
            </a:xfrm>
            <a:custGeom>
              <a:avLst/>
              <a:gdLst/>
              <a:ahLst/>
              <a:cxnLst/>
              <a:rect l="l" t="t" r="r" b="b"/>
              <a:pathLst>
                <a:path w="1762" h="1688" extrusionOk="0">
                  <a:moveTo>
                    <a:pt x="20" y="1"/>
                  </a:moveTo>
                  <a:lnTo>
                    <a:pt x="20" y="1"/>
                  </a:lnTo>
                  <a:cubicBezTo>
                    <a:pt x="1" y="230"/>
                    <a:pt x="20" y="460"/>
                    <a:pt x="58" y="690"/>
                  </a:cubicBezTo>
                  <a:cubicBezTo>
                    <a:pt x="154" y="920"/>
                    <a:pt x="288" y="1130"/>
                    <a:pt x="441" y="1302"/>
                  </a:cubicBezTo>
                  <a:cubicBezTo>
                    <a:pt x="613" y="1455"/>
                    <a:pt x="843" y="1609"/>
                    <a:pt x="1073" y="1647"/>
                  </a:cubicBezTo>
                  <a:cubicBezTo>
                    <a:pt x="1188" y="1674"/>
                    <a:pt x="1299" y="1688"/>
                    <a:pt x="1407" y="1688"/>
                  </a:cubicBezTo>
                  <a:cubicBezTo>
                    <a:pt x="1531" y="1688"/>
                    <a:pt x="1649" y="1669"/>
                    <a:pt x="1762" y="1628"/>
                  </a:cubicBezTo>
                  <a:cubicBezTo>
                    <a:pt x="1551" y="1532"/>
                    <a:pt x="1360" y="1494"/>
                    <a:pt x="1187" y="1379"/>
                  </a:cubicBezTo>
                  <a:cubicBezTo>
                    <a:pt x="1034" y="1264"/>
                    <a:pt x="881" y="1149"/>
                    <a:pt x="747" y="1015"/>
                  </a:cubicBezTo>
                  <a:cubicBezTo>
                    <a:pt x="479" y="747"/>
                    <a:pt x="269" y="384"/>
                    <a:pt x="20" y="1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366;p60">
              <a:extLst>
                <a:ext uri="{FF2B5EF4-FFF2-40B4-BE49-F238E27FC236}">
                  <a16:creationId xmlns:a16="http://schemas.microsoft.com/office/drawing/2014/main" id="{8FCE42A9-5B94-BA78-9641-DB830C5FBEE7}"/>
                </a:ext>
              </a:extLst>
            </p:cNvPr>
            <p:cNvSpPr/>
            <p:nvPr/>
          </p:nvSpPr>
          <p:spPr>
            <a:xfrm>
              <a:off x="7938283" y="3196640"/>
              <a:ext cx="33336" cy="8719"/>
            </a:xfrm>
            <a:custGeom>
              <a:avLst/>
              <a:gdLst/>
              <a:ahLst/>
              <a:cxnLst/>
              <a:rect l="l" t="t" r="r" b="b"/>
              <a:pathLst>
                <a:path w="2317" h="606" extrusionOk="0">
                  <a:moveTo>
                    <a:pt x="1" y="0"/>
                  </a:moveTo>
                  <a:lnTo>
                    <a:pt x="1" y="0"/>
                  </a:lnTo>
                  <a:cubicBezTo>
                    <a:pt x="135" y="192"/>
                    <a:pt x="307" y="345"/>
                    <a:pt x="460" y="402"/>
                  </a:cubicBezTo>
                  <a:cubicBezTo>
                    <a:pt x="690" y="498"/>
                    <a:pt x="900" y="575"/>
                    <a:pt x="1111" y="594"/>
                  </a:cubicBezTo>
                  <a:cubicBezTo>
                    <a:pt x="1166" y="602"/>
                    <a:pt x="1218" y="606"/>
                    <a:pt x="1269" y="606"/>
                  </a:cubicBezTo>
                  <a:cubicBezTo>
                    <a:pt x="1452" y="606"/>
                    <a:pt x="1616" y="558"/>
                    <a:pt x="1781" y="498"/>
                  </a:cubicBezTo>
                  <a:cubicBezTo>
                    <a:pt x="2011" y="441"/>
                    <a:pt x="2164" y="287"/>
                    <a:pt x="2317" y="115"/>
                  </a:cubicBezTo>
                  <a:lnTo>
                    <a:pt x="2317" y="115"/>
                  </a:lnTo>
                  <a:cubicBezTo>
                    <a:pt x="2106" y="173"/>
                    <a:pt x="1896" y="211"/>
                    <a:pt x="1723" y="211"/>
                  </a:cubicBezTo>
                  <a:cubicBezTo>
                    <a:pt x="1628" y="230"/>
                    <a:pt x="1537" y="240"/>
                    <a:pt x="1446" y="240"/>
                  </a:cubicBezTo>
                  <a:cubicBezTo>
                    <a:pt x="1355" y="240"/>
                    <a:pt x="1264" y="230"/>
                    <a:pt x="1168" y="211"/>
                  </a:cubicBezTo>
                  <a:cubicBezTo>
                    <a:pt x="786" y="192"/>
                    <a:pt x="422" y="96"/>
                    <a:pt x="1" y="0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67;p60">
              <a:extLst>
                <a:ext uri="{FF2B5EF4-FFF2-40B4-BE49-F238E27FC236}">
                  <a16:creationId xmlns:a16="http://schemas.microsoft.com/office/drawing/2014/main" id="{9D0A226B-2D40-E486-EA2D-07DCEB564EED}"/>
                </a:ext>
              </a:extLst>
            </p:cNvPr>
            <p:cNvSpPr/>
            <p:nvPr/>
          </p:nvSpPr>
          <p:spPr>
            <a:xfrm>
              <a:off x="7177673" y="2661339"/>
              <a:ext cx="978623" cy="458702"/>
            </a:xfrm>
            <a:custGeom>
              <a:avLst/>
              <a:gdLst/>
              <a:ahLst/>
              <a:cxnLst/>
              <a:rect l="l" t="t" r="r" b="b"/>
              <a:pathLst>
                <a:path w="68019" h="31882" extrusionOk="0">
                  <a:moveTo>
                    <a:pt x="31931" y="1"/>
                  </a:moveTo>
                  <a:cubicBezTo>
                    <a:pt x="21821" y="1"/>
                    <a:pt x="16748" y="5663"/>
                    <a:pt x="16748" y="5663"/>
                  </a:cubicBezTo>
                  <a:cubicBezTo>
                    <a:pt x="0" y="18889"/>
                    <a:pt x="5398" y="31081"/>
                    <a:pt x="5398" y="31081"/>
                  </a:cubicBezTo>
                  <a:cubicBezTo>
                    <a:pt x="3522" y="15788"/>
                    <a:pt x="15600" y="7845"/>
                    <a:pt x="15772" y="7730"/>
                  </a:cubicBezTo>
                  <a:lnTo>
                    <a:pt x="15772" y="7730"/>
                  </a:lnTo>
                  <a:cubicBezTo>
                    <a:pt x="7714" y="14410"/>
                    <a:pt x="7599" y="21339"/>
                    <a:pt x="7599" y="21396"/>
                  </a:cubicBezTo>
                  <a:cubicBezTo>
                    <a:pt x="7400" y="31232"/>
                    <a:pt x="10518" y="31881"/>
                    <a:pt x="11344" y="31881"/>
                  </a:cubicBezTo>
                  <a:cubicBezTo>
                    <a:pt x="11470" y="31881"/>
                    <a:pt x="11542" y="31866"/>
                    <a:pt x="11542" y="31866"/>
                  </a:cubicBezTo>
                  <a:lnTo>
                    <a:pt x="11045" y="27847"/>
                  </a:lnTo>
                  <a:lnTo>
                    <a:pt x="10911" y="26794"/>
                  </a:lnTo>
                  <a:lnTo>
                    <a:pt x="10911" y="26794"/>
                  </a:lnTo>
                  <a:cubicBezTo>
                    <a:pt x="11715" y="29148"/>
                    <a:pt x="13916" y="30124"/>
                    <a:pt x="14203" y="30144"/>
                  </a:cubicBezTo>
                  <a:cubicBezTo>
                    <a:pt x="14205" y="30144"/>
                    <a:pt x="14206" y="30144"/>
                    <a:pt x="14208" y="30144"/>
                  </a:cubicBezTo>
                  <a:cubicBezTo>
                    <a:pt x="14429" y="30144"/>
                    <a:pt x="14220" y="27644"/>
                    <a:pt x="14031" y="26124"/>
                  </a:cubicBezTo>
                  <a:cubicBezTo>
                    <a:pt x="13990" y="25799"/>
                    <a:pt x="13960" y="25517"/>
                    <a:pt x="13935" y="25313"/>
                  </a:cubicBezTo>
                  <a:lnTo>
                    <a:pt x="13935" y="25313"/>
                  </a:lnTo>
                  <a:cubicBezTo>
                    <a:pt x="14136" y="26434"/>
                    <a:pt x="14385" y="27324"/>
                    <a:pt x="14681" y="28038"/>
                  </a:cubicBezTo>
                  <a:cubicBezTo>
                    <a:pt x="14911" y="28670"/>
                    <a:pt x="15179" y="29148"/>
                    <a:pt x="15447" y="29493"/>
                  </a:cubicBezTo>
                  <a:cubicBezTo>
                    <a:pt x="16196" y="30607"/>
                    <a:pt x="17015" y="30815"/>
                    <a:pt x="17504" y="30815"/>
                  </a:cubicBezTo>
                  <a:cubicBezTo>
                    <a:pt x="17527" y="30815"/>
                    <a:pt x="17550" y="30814"/>
                    <a:pt x="17572" y="30813"/>
                  </a:cubicBezTo>
                  <a:cubicBezTo>
                    <a:pt x="17801" y="30813"/>
                    <a:pt x="17973" y="30775"/>
                    <a:pt x="17973" y="30775"/>
                  </a:cubicBezTo>
                  <a:lnTo>
                    <a:pt x="17973" y="30718"/>
                  </a:lnTo>
                  <a:lnTo>
                    <a:pt x="18410" y="24354"/>
                  </a:lnTo>
                  <a:lnTo>
                    <a:pt x="18410" y="24354"/>
                  </a:lnTo>
                  <a:cubicBezTo>
                    <a:pt x="18211" y="27463"/>
                    <a:pt x="20806" y="29244"/>
                    <a:pt x="20806" y="29244"/>
                  </a:cubicBezTo>
                  <a:cubicBezTo>
                    <a:pt x="20897" y="29399"/>
                    <a:pt x="20998" y="29459"/>
                    <a:pt x="21100" y="29459"/>
                  </a:cubicBezTo>
                  <a:cubicBezTo>
                    <a:pt x="21453" y="29459"/>
                    <a:pt x="21821" y="28746"/>
                    <a:pt x="21821" y="28746"/>
                  </a:cubicBezTo>
                  <a:cubicBezTo>
                    <a:pt x="21247" y="27942"/>
                    <a:pt x="21936" y="19922"/>
                    <a:pt x="21993" y="19425"/>
                  </a:cubicBezTo>
                  <a:lnTo>
                    <a:pt x="21993" y="19425"/>
                  </a:lnTo>
                  <a:cubicBezTo>
                    <a:pt x="21572" y="26143"/>
                    <a:pt x="24788" y="26756"/>
                    <a:pt x="24788" y="26756"/>
                  </a:cubicBezTo>
                  <a:lnTo>
                    <a:pt x="24481" y="24554"/>
                  </a:lnTo>
                  <a:lnTo>
                    <a:pt x="24481" y="24554"/>
                  </a:lnTo>
                  <a:cubicBezTo>
                    <a:pt x="25320" y="26474"/>
                    <a:pt x="26451" y="26927"/>
                    <a:pt x="27333" y="26927"/>
                  </a:cubicBezTo>
                  <a:cubicBezTo>
                    <a:pt x="28122" y="26927"/>
                    <a:pt x="28711" y="26564"/>
                    <a:pt x="28711" y="26564"/>
                  </a:cubicBezTo>
                  <a:cubicBezTo>
                    <a:pt x="29026" y="26766"/>
                    <a:pt x="29358" y="26828"/>
                    <a:pt x="29646" y="26828"/>
                  </a:cubicBezTo>
                  <a:cubicBezTo>
                    <a:pt x="30094" y="26828"/>
                    <a:pt x="30434" y="26679"/>
                    <a:pt x="30434" y="26679"/>
                  </a:cubicBezTo>
                  <a:cubicBezTo>
                    <a:pt x="29668" y="24861"/>
                    <a:pt x="31353" y="17645"/>
                    <a:pt x="31429" y="17300"/>
                  </a:cubicBezTo>
                  <a:lnTo>
                    <a:pt x="31429" y="17300"/>
                  </a:lnTo>
                  <a:cubicBezTo>
                    <a:pt x="30511" y="22774"/>
                    <a:pt x="34798" y="26966"/>
                    <a:pt x="34798" y="26966"/>
                  </a:cubicBezTo>
                  <a:cubicBezTo>
                    <a:pt x="35710" y="27652"/>
                    <a:pt x="36553" y="27856"/>
                    <a:pt x="37231" y="27856"/>
                  </a:cubicBezTo>
                  <a:cubicBezTo>
                    <a:pt x="38217" y="27856"/>
                    <a:pt x="38856" y="27426"/>
                    <a:pt x="38856" y="27426"/>
                  </a:cubicBezTo>
                  <a:cubicBezTo>
                    <a:pt x="39497" y="28015"/>
                    <a:pt x="40278" y="28210"/>
                    <a:pt x="41031" y="28210"/>
                  </a:cubicBezTo>
                  <a:cubicBezTo>
                    <a:pt x="42505" y="28210"/>
                    <a:pt x="43871" y="27464"/>
                    <a:pt x="43871" y="27464"/>
                  </a:cubicBezTo>
                  <a:cubicBezTo>
                    <a:pt x="44609" y="28660"/>
                    <a:pt x="45219" y="28708"/>
                    <a:pt x="45313" y="28708"/>
                  </a:cubicBezTo>
                  <a:cubicBezTo>
                    <a:pt x="45321" y="28708"/>
                    <a:pt x="45325" y="28708"/>
                    <a:pt x="45325" y="28708"/>
                  </a:cubicBezTo>
                  <a:cubicBezTo>
                    <a:pt x="47795" y="28689"/>
                    <a:pt x="48618" y="28440"/>
                    <a:pt x="48618" y="28440"/>
                  </a:cubicBezTo>
                  <a:cubicBezTo>
                    <a:pt x="49391" y="29373"/>
                    <a:pt x="52075" y="29484"/>
                    <a:pt x="53309" y="29484"/>
                  </a:cubicBezTo>
                  <a:cubicBezTo>
                    <a:pt x="53695" y="29484"/>
                    <a:pt x="53939" y="29474"/>
                    <a:pt x="53939" y="29474"/>
                  </a:cubicBezTo>
                  <a:cubicBezTo>
                    <a:pt x="54108" y="29503"/>
                    <a:pt x="54273" y="29517"/>
                    <a:pt x="54436" y="29517"/>
                  </a:cubicBezTo>
                  <a:cubicBezTo>
                    <a:pt x="56777" y="29517"/>
                    <a:pt x="58417" y="26622"/>
                    <a:pt x="58418" y="26622"/>
                  </a:cubicBezTo>
                  <a:lnTo>
                    <a:pt x="58418" y="26622"/>
                  </a:lnTo>
                  <a:cubicBezTo>
                    <a:pt x="58379" y="27100"/>
                    <a:pt x="57422" y="30584"/>
                    <a:pt x="57422" y="30584"/>
                  </a:cubicBezTo>
                  <a:cubicBezTo>
                    <a:pt x="57868" y="30724"/>
                    <a:pt x="58270" y="30785"/>
                    <a:pt x="58633" y="30785"/>
                  </a:cubicBezTo>
                  <a:cubicBezTo>
                    <a:pt x="61040" y="30785"/>
                    <a:pt x="61691" y="28095"/>
                    <a:pt x="61691" y="28095"/>
                  </a:cubicBezTo>
                  <a:cubicBezTo>
                    <a:pt x="61805" y="30086"/>
                    <a:pt x="62571" y="30871"/>
                    <a:pt x="63203" y="31158"/>
                  </a:cubicBezTo>
                  <a:cubicBezTo>
                    <a:pt x="63525" y="31294"/>
                    <a:pt x="63807" y="31318"/>
                    <a:pt x="63966" y="31318"/>
                  </a:cubicBezTo>
                  <a:cubicBezTo>
                    <a:pt x="64052" y="31318"/>
                    <a:pt x="64102" y="31311"/>
                    <a:pt x="64102" y="31311"/>
                  </a:cubicBezTo>
                  <a:cubicBezTo>
                    <a:pt x="64320" y="31382"/>
                    <a:pt x="64520" y="31416"/>
                    <a:pt x="64706" y="31416"/>
                  </a:cubicBezTo>
                  <a:cubicBezTo>
                    <a:pt x="68019" y="31416"/>
                    <a:pt x="66457" y="20688"/>
                    <a:pt x="66457" y="20688"/>
                  </a:cubicBezTo>
                  <a:cubicBezTo>
                    <a:pt x="65251" y="10295"/>
                    <a:pt x="58475" y="5242"/>
                    <a:pt x="51852" y="2830"/>
                  </a:cubicBezTo>
                  <a:cubicBezTo>
                    <a:pt x="46380" y="832"/>
                    <a:pt x="40988" y="611"/>
                    <a:pt x="38873" y="611"/>
                  </a:cubicBezTo>
                  <a:cubicBezTo>
                    <a:pt x="38273" y="611"/>
                    <a:pt x="37937" y="629"/>
                    <a:pt x="37937" y="629"/>
                  </a:cubicBezTo>
                  <a:cubicBezTo>
                    <a:pt x="35769" y="187"/>
                    <a:pt x="33767" y="1"/>
                    <a:pt x="3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368;p60">
              <a:extLst>
                <a:ext uri="{FF2B5EF4-FFF2-40B4-BE49-F238E27FC236}">
                  <a16:creationId xmlns:a16="http://schemas.microsoft.com/office/drawing/2014/main" id="{F4DEDF1A-D020-3445-3340-461B93954869}"/>
                </a:ext>
              </a:extLst>
            </p:cNvPr>
            <p:cNvSpPr/>
            <p:nvPr/>
          </p:nvSpPr>
          <p:spPr>
            <a:xfrm>
              <a:off x="7967748" y="2938053"/>
              <a:ext cx="111000" cy="80426"/>
            </a:xfrm>
            <a:custGeom>
              <a:avLst/>
              <a:gdLst/>
              <a:ahLst/>
              <a:cxnLst/>
              <a:rect l="l" t="t" r="r" b="b"/>
              <a:pathLst>
                <a:path w="7715" h="5590" extrusionOk="0">
                  <a:moveTo>
                    <a:pt x="288" y="0"/>
                  </a:moveTo>
                  <a:lnTo>
                    <a:pt x="1" y="4632"/>
                  </a:lnTo>
                  <a:lnTo>
                    <a:pt x="7466" y="5589"/>
                  </a:lnTo>
                  <a:lnTo>
                    <a:pt x="7715" y="1895"/>
                  </a:lnTo>
                  <a:lnTo>
                    <a:pt x="5418" y="1283"/>
                  </a:lnTo>
                  <a:lnTo>
                    <a:pt x="4882" y="2584"/>
                  </a:lnTo>
                  <a:lnTo>
                    <a:pt x="4288" y="1187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369;p60">
              <a:extLst>
                <a:ext uri="{FF2B5EF4-FFF2-40B4-BE49-F238E27FC236}">
                  <a16:creationId xmlns:a16="http://schemas.microsoft.com/office/drawing/2014/main" id="{74829D48-0930-BD12-A420-35D661113FD4}"/>
                </a:ext>
              </a:extLst>
            </p:cNvPr>
            <p:cNvSpPr/>
            <p:nvPr/>
          </p:nvSpPr>
          <p:spPr>
            <a:xfrm>
              <a:off x="7884042" y="2925105"/>
              <a:ext cx="62528" cy="65837"/>
            </a:xfrm>
            <a:custGeom>
              <a:avLst/>
              <a:gdLst/>
              <a:ahLst/>
              <a:cxnLst/>
              <a:rect l="l" t="t" r="r" b="b"/>
              <a:pathLst>
                <a:path w="4346" h="4576" extrusionOk="0">
                  <a:moveTo>
                    <a:pt x="287" y="1"/>
                  </a:moveTo>
                  <a:lnTo>
                    <a:pt x="0" y="4307"/>
                  </a:lnTo>
                  <a:lnTo>
                    <a:pt x="4058" y="4575"/>
                  </a:lnTo>
                  <a:lnTo>
                    <a:pt x="4345" y="288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70;p60">
              <a:extLst>
                <a:ext uri="{FF2B5EF4-FFF2-40B4-BE49-F238E27FC236}">
                  <a16:creationId xmlns:a16="http://schemas.microsoft.com/office/drawing/2014/main" id="{C8BC10DD-6E66-344D-FFBA-8686AC92D112}"/>
                </a:ext>
              </a:extLst>
            </p:cNvPr>
            <p:cNvSpPr/>
            <p:nvPr/>
          </p:nvSpPr>
          <p:spPr>
            <a:xfrm>
              <a:off x="7813255" y="2914645"/>
              <a:ext cx="34990" cy="68859"/>
            </a:xfrm>
            <a:custGeom>
              <a:avLst/>
              <a:gdLst/>
              <a:ahLst/>
              <a:cxnLst/>
              <a:rect l="l" t="t" r="r" b="b"/>
              <a:pathLst>
                <a:path w="2432" h="4786" extrusionOk="0">
                  <a:moveTo>
                    <a:pt x="307" y="0"/>
                  </a:moveTo>
                  <a:lnTo>
                    <a:pt x="1" y="4690"/>
                  </a:lnTo>
                  <a:lnTo>
                    <a:pt x="1647" y="4786"/>
                  </a:lnTo>
                  <a:lnTo>
                    <a:pt x="2432" y="536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371;p60">
              <a:extLst>
                <a:ext uri="{FF2B5EF4-FFF2-40B4-BE49-F238E27FC236}">
                  <a16:creationId xmlns:a16="http://schemas.microsoft.com/office/drawing/2014/main" id="{31BEAA60-6305-0C51-0698-D2DAE4717544}"/>
                </a:ext>
              </a:extLst>
            </p:cNvPr>
            <p:cNvSpPr/>
            <p:nvPr/>
          </p:nvSpPr>
          <p:spPr>
            <a:xfrm>
              <a:off x="7787372" y="2908588"/>
              <a:ext cx="14891" cy="67477"/>
            </a:xfrm>
            <a:custGeom>
              <a:avLst/>
              <a:gdLst/>
              <a:ahLst/>
              <a:cxnLst/>
              <a:rect l="l" t="t" r="r" b="b"/>
              <a:pathLst>
                <a:path w="1035" h="4690" extrusionOk="0">
                  <a:moveTo>
                    <a:pt x="250" y="0"/>
                  </a:moveTo>
                  <a:lnTo>
                    <a:pt x="1" y="3733"/>
                  </a:lnTo>
                  <a:lnTo>
                    <a:pt x="766" y="4690"/>
                  </a:lnTo>
                  <a:lnTo>
                    <a:pt x="1034" y="74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372;p60">
              <a:extLst>
                <a:ext uri="{FF2B5EF4-FFF2-40B4-BE49-F238E27FC236}">
                  <a16:creationId xmlns:a16="http://schemas.microsoft.com/office/drawing/2014/main" id="{C9CE7087-A684-FA71-E039-0591F631E2D5}"/>
                </a:ext>
              </a:extLst>
            </p:cNvPr>
            <p:cNvSpPr/>
            <p:nvPr/>
          </p:nvSpPr>
          <p:spPr>
            <a:xfrm>
              <a:off x="7448374" y="2902257"/>
              <a:ext cx="33336" cy="63895"/>
            </a:xfrm>
            <a:custGeom>
              <a:avLst/>
              <a:gdLst/>
              <a:ahLst/>
              <a:cxnLst/>
              <a:rect l="l" t="t" r="r" b="b"/>
              <a:pathLst>
                <a:path w="2317" h="4441" extrusionOk="0">
                  <a:moveTo>
                    <a:pt x="288" y="0"/>
                  </a:moveTo>
                  <a:lnTo>
                    <a:pt x="1" y="4288"/>
                  </a:lnTo>
                  <a:lnTo>
                    <a:pt x="2030" y="4441"/>
                  </a:lnTo>
                  <a:lnTo>
                    <a:pt x="2317" y="153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373;p60">
              <a:extLst>
                <a:ext uri="{FF2B5EF4-FFF2-40B4-BE49-F238E27FC236}">
                  <a16:creationId xmlns:a16="http://schemas.microsoft.com/office/drawing/2014/main" id="{016802B9-0AA0-0DD1-E251-13572647FD63}"/>
                </a:ext>
              </a:extLst>
            </p:cNvPr>
            <p:cNvSpPr/>
            <p:nvPr/>
          </p:nvSpPr>
          <p:spPr>
            <a:xfrm>
              <a:off x="7531275" y="2897567"/>
              <a:ext cx="31408" cy="66931"/>
            </a:xfrm>
            <a:custGeom>
              <a:avLst/>
              <a:gdLst/>
              <a:ahLst/>
              <a:cxnLst/>
              <a:rect l="l" t="t" r="r" b="b"/>
              <a:pathLst>
                <a:path w="2183" h="4652" extrusionOk="0">
                  <a:moveTo>
                    <a:pt x="2182" y="1"/>
                  </a:moveTo>
                  <a:lnTo>
                    <a:pt x="0" y="230"/>
                  </a:lnTo>
                  <a:lnTo>
                    <a:pt x="230" y="4575"/>
                  </a:lnTo>
                  <a:lnTo>
                    <a:pt x="1876" y="4652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374;p60">
              <a:extLst>
                <a:ext uri="{FF2B5EF4-FFF2-40B4-BE49-F238E27FC236}">
                  <a16:creationId xmlns:a16="http://schemas.microsoft.com/office/drawing/2014/main" id="{3F7D5B53-5B20-3BCB-D1CA-9EB3805766E8}"/>
                </a:ext>
              </a:extLst>
            </p:cNvPr>
            <p:cNvSpPr/>
            <p:nvPr/>
          </p:nvSpPr>
          <p:spPr>
            <a:xfrm>
              <a:off x="7400737" y="2900876"/>
              <a:ext cx="31681" cy="95576"/>
            </a:xfrm>
            <a:custGeom>
              <a:avLst/>
              <a:gdLst/>
              <a:ahLst/>
              <a:cxnLst/>
              <a:rect l="l" t="t" r="r" b="b"/>
              <a:pathLst>
                <a:path w="2202" h="6643" extrusionOk="0">
                  <a:moveTo>
                    <a:pt x="2202" y="0"/>
                  </a:moveTo>
                  <a:lnTo>
                    <a:pt x="0" y="421"/>
                  </a:lnTo>
                  <a:lnTo>
                    <a:pt x="134" y="6546"/>
                  </a:lnTo>
                  <a:lnTo>
                    <a:pt x="1761" y="664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375;p60">
              <a:extLst>
                <a:ext uri="{FF2B5EF4-FFF2-40B4-BE49-F238E27FC236}">
                  <a16:creationId xmlns:a16="http://schemas.microsoft.com/office/drawing/2014/main" id="{210BD645-6A35-9790-3355-000A9EF33BBE}"/>
                </a:ext>
              </a:extLst>
            </p:cNvPr>
            <p:cNvSpPr/>
            <p:nvPr/>
          </p:nvSpPr>
          <p:spPr>
            <a:xfrm>
              <a:off x="7573675" y="2894819"/>
              <a:ext cx="16546" cy="66111"/>
            </a:xfrm>
            <a:custGeom>
              <a:avLst/>
              <a:gdLst/>
              <a:ahLst/>
              <a:cxnLst/>
              <a:rect l="l" t="t" r="r" b="b"/>
              <a:pathLst>
                <a:path w="1150" h="4595" extrusionOk="0">
                  <a:moveTo>
                    <a:pt x="1149" y="0"/>
                  </a:moveTo>
                  <a:lnTo>
                    <a:pt x="269" y="651"/>
                  </a:lnTo>
                  <a:lnTo>
                    <a:pt x="1" y="4594"/>
                  </a:lnTo>
                  <a:lnTo>
                    <a:pt x="900" y="3752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376;p60">
              <a:extLst>
                <a:ext uri="{FF2B5EF4-FFF2-40B4-BE49-F238E27FC236}">
                  <a16:creationId xmlns:a16="http://schemas.microsoft.com/office/drawing/2014/main" id="{02AF1949-BD94-AC16-039E-1A0DDD9DB20B}"/>
                </a:ext>
              </a:extLst>
            </p:cNvPr>
            <p:cNvSpPr/>
            <p:nvPr/>
          </p:nvSpPr>
          <p:spPr>
            <a:xfrm>
              <a:off x="7177673" y="2661641"/>
              <a:ext cx="745488" cy="458400"/>
            </a:xfrm>
            <a:custGeom>
              <a:avLst/>
              <a:gdLst/>
              <a:ahLst/>
              <a:cxnLst/>
              <a:rect l="l" t="t" r="r" b="b"/>
              <a:pathLst>
                <a:path w="51815" h="31861" extrusionOk="0">
                  <a:moveTo>
                    <a:pt x="31892" y="0"/>
                  </a:moveTo>
                  <a:cubicBezTo>
                    <a:pt x="21786" y="0"/>
                    <a:pt x="16710" y="5680"/>
                    <a:pt x="16710" y="5680"/>
                  </a:cubicBezTo>
                  <a:cubicBezTo>
                    <a:pt x="0" y="18868"/>
                    <a:pt x="5398" y="31060"/>
                    <a:pt x="5398" y="31060"/>
                  </a:cubicBezTo>
                  <a:cubicBezTo>
                    <a:pt x="3522" y="15767"/>
                    <a:pt x="15600" y="7824"/>
                    <a:pt x="15772" y="7709"/>
                  </a:cubicBezTo>
                  <a:lnTo>
                    <a:pt x="15772" y="7709"/>
                  </a:lnTo>
                  <a:cubicBezTo>
                    <a:pt x="7695" y="14408"/>
                    <a:pt x="7599" y="21375"/>
                    <a:pt x="7599" y="21375"/>
                  </a:cubicBezTo>
                  <a:cubicBezTo>
                    <a:pt x="7400" y="31211"/>
                    <a:pt x="10518" y="31860"/>
                    <a:pt x="11344" y="31860"/>
                  </a:cubicBezTo>
                  <a:cubicBezTo>
                    <a:pt x="11470" y="31860"/>
                    <a:pt x="11542" y="31845"/>
                    <a:pt x="11542" y="31845"/>
                  </a:cubicBezTo>
                  <a:lnTo>
                    <a:pt x="10911" y="26773"/>
                  </a:lnTo>
                  <a:lnTo>
                    <a:pt x="10911" y="26773"/>
                  </a:lnTo>
                  <a:cubicBezTo>
                    <a:pt x="11715" y="29127"/>
                    <a:pt x="13916" y="30103"/>
                    <a:pt x="14203" y="30123"/>
                  </a:cubicBezTo>
                  <a:cubicBezTo>
                    <a:pt x="14205" y="30123"/>
                    <a:pt x="14206" y="30123"/>
                    <a:pt x="14208" y="30123"/>
                  </a:cubicBezTo>
                  <a:cubicBezTo>
                    <a:pt x="14429" y="30123"/>
                    <a:pt x="14202" y="27623"/>
                    <a:pt x="14031" y="26103"/>
                  </a:cubicBezTo>
                  <a:cubicBezTo>
                    <a:pt x="12404" y="19480"/>
                    <a:pt x="16538" y="12858"/>
                    <a:pt x="16538" y="12858"/>
                  </a:cubicBezTo>
                  <a:cubicBezTo>
                    <a:pt x="18605" y="7824"/>
                    <a:pt x="29075" y="4072"/>
                    <a:pt x="29075" y="4072"/>
                  </a:cubicBezTo>
                  <a:lnTo>
                    <a:pt x="29075" y="4072"/>
                  </a:lnTo>
                  <a:lnTo>
                    <a:pt x="24386" y="4149"/>
                  </a:lnTo>
                  <a:cubicBezTo>
                    <a:pt x="27103" y="2224"/>
                    <a:pt x="32210" y="1657"/>
                    <a:pt x="37287" y="1657"/>
                  </a:cubicBezTo>
                  <a:cubicBezTo>
                    <a:pt x="44581" y="1657"/>
                    <a:pt x="51814" y="2828"/>
                    <a:pt x="51814" y="2828"/>
                  </a:cubicBezTo>
                  <a:cubicBezTo>
                    <a:pt x="46327" y="830"/>
                    <a:pt x="40932" y="609"/>
                    <a:pt x="38816" y="609"/>
                  </a:cubicBezTo>
                  <a:cubicBezTo>
                    <a:pt x="38216" y="609"/>
                    <a:pt x="37880" y="627"/>
                    <a:pt x="37880" y="627"/>
                  </a:cubicBezTo>
                  <a:cubicBezTo>
                    <a:pt x="35719" y="187"/>
                    <a:pt x="33723" y="0"/>
                    <a:pt x="31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377;p60">
              <a:extLst>
                <a:ext uri="{FF2B5EF4-FFF2-40B4-BE49-F238E27FC236}">
                  <a16:creationId xmlns:a16="http://schemas.microsoft.com/office/drawing/2014/main" id="{E797E852-569D-FEFC-1B7D-4F1085AC9E5C}"/>
                </a:ext>
              </a:extLst>
            </p:cNvPr>
            <p:cNvSpPr/>
            <p:nvPr/>
          </p:nvSpPr>
          <p:spPr>
            <a:xfrm>
              <a:off x="7648029" y="2768410"/>
              <a:ext cx="47105" cy="256400"/>
            </a:xfrm>
            <a:custGeom>
              <a:avLst/>
              <a:gdLst/>
              <a:ahLst/>
              <a:cxnLst/>
              <a:rect l="l" t="t" r="r" b="b"/>
              <a:pathLst>
                <a:path w="3274" h="17821" extrusionOk="0">
                  <a:moveTo>
                    <a:pt x="1742" y="1"/>
                  </a:moveTo>
                  <a:lnTo>
                    <a:pt x="1742" y="1"/>
                  </a:lnTo>
                  <a:cubicBezTo>
                    <a:pt x="1149" y="1436"/>
                    <a:pt x="728" y="2968"/>
                    <a:pt x="422" y="4499"/>
                  </a:cubicBezTo>
                  <a:cubicBezTo>
                    <a:pt x="288" y="5264"/>
                    <a:pt x="192" y="6049"/>
                    <a:pt x="96" y="6853"/>
                  </a:cubicBezTo>
                  <a:cubicBezTo>
                    <a:pt x="20" y="7638"/>
                    <a:pt x="1" y="8423"/>
                    <a:pt x="1" y="9207"/>
                  </a:cubicBezTo>
                  <a:cubicBezTo>
                    <a:pt x="20" y="10796"/>
                    <a:pt x="211" y="12404"/>
                    <a:pt x="709" y="13897"/>
                  </a:cubicBezTo>
                  <a:cubicBezTo>
                    <a:pt x="1187" y="15409"/>
                    <a:pt x="2049" y="16844"/>
                    <a:pt x="3274" y="17821"/>
                  </a:cubicBezTo>
                  <a:cubicBezTo>
                    <a:pt x="2374" y="16557"/>
                    <a:pt x="1762" y="15179"/>
                    <a:pt x="1436" y="13686"/>
                  </a:cubicBezTo>
                  <a:cubicBezTo>
                    <a:pt x="1264" y="12940"/>
                    <a:pt x="1130" y="12212"/>
                    <a:pt x="1072" y="11466"/>
                  </a:cubicBezTo>
                  <a:cubicBezTo>
                    <a:pt x="996" y="10719"/>
                    <a:pt x="958" y="9954"/>
                    <a:pt x="958" y="9188"/>
                  </a:cubicBezTo>
                  <a:cubicBezTo>
                    <a:pt x="939" y="7657"/>
                    <a:pt x="1034" y="6126"/>
                    <a:pt x="1168" y="4595"/>
                  </a:cubicBezTo>
                  <a:cubicBezTo>
                    <a:pt x="1340" y="3063"/>
                    <a:pt x="1532" y="1532"/>
                    <a:pt x="17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378;p60">
              <a:extLst>
                <a:ext uri="{FF2B5EF4-FFF2-40B4-BE49-F238E27FC236}">
                  <a16:creationId xmlns:a16="http://schemas.microsoft.com/office/drawing/2014/main" id="{5217D2C7-AB9D-B025-6BF5-9768202EC0DB}"/>
                </a:ext>
              </a:extLst>
            </p:cNvPr>
            <p:cNvSpPr/>
            <p:nvPr/>
          </p:nvSpPr>
          <p:spPr>
            <a:xfrm>
              <a:off x="7686041" y="2834780"/>
              <a:ext cx="69679" cy="202418"/>
            </a:xfrm>
            <a:custGeom>
              <a:avLst/>
              <a:gdLst/>
              <a:ahLst/>
              <a:cxnLst/>
              <a:rect l="l" t="t" r="r" b="b"/>
              <a:pathLst>
                <a:path w="4843" h="14069" extrusionOk="0">
                  <a:moveTo>
                    <a:pt x="880" y="1"/>
                  </a:moveTo>
                  <a:lnTo>
                    <a:pt x="880" y="1"/>
                  </a:lnTo>
                  <a:cubicBezTo>
                    <a:pt x="459" y="1283"/>
                    <a:pt x="230" y="2585"/>
                    <a:pt x="134" y="3924"/>
                  </a:cubicBezTo>
                  <a:cubicBezTo>
                    <a:pt x="0" y="5264"/>
                    <a:pt x="38" y="6604"/>
                    <a:pt x="249" y="7944"/>
                  </a:cubicBezTo>
                  <a:cubicBezTo>
                    <a:pt x="440" y="9284"/>
                    <a:pt x="842" y="10624"/>
                    <a:pt x="1589" y="11810"/>
                  </a:cubicBezTo>
                  <a:cubicBezTo>
                    <a:pt x="1952" y="12385"/>
                    <a:pt x="2450" y="12901"/>
                    <a:pt x="3005" y="13303"/>
                  </a:cubicBezTo>
                  <a:cubicBezTo>
                    <a:pt x="3541" y="13686"/>
                    <a:pt x="4192" y="13973"/>
                    <a:pt x="4843" y="14069"/>
                  </a:cubicBezTo>
                  <a:cubicBezTo>
                    <a:pt x="3675" y="13476"/>
                    <a:pt x="2795" y="12538"/>
                    <a:pt x="2239" y="11428"/>
                  </a:cubicBezTo>
                  <a:cubicBezTo>
                    <a:pt x="1684" y="10298"/>
                    <a:pt x="1378" y="9073"/>
                    <a:pt x="1187" y="7810"/>
                  </a:cubicBezTo>
                  <a:cubicBezTo>
                    <a:pt x="1091" y="7178"/>
                    <a:pt x="1014" y="6547"/>
                    <a:pt x="976" y="5896"/>
                  </a:cubicBezTo>
                  <a:cubicBezTo>
                    <a:pt x="919" y="5245"/>
                    <a:pt x="900" y="4594"/>
                    <a:pt x="880" y="3963"/>
                  </a:cubicBezTo>
                  <a:cubicBezTo>
                    <a:pt x="823" y="2642"/>
                    <a:pt x="823" y="1321"/>
                    <a:pt x="8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379;p60">
              <a:extLst>
                <a:ext uri="{FF2B5EF4-FFF2-40B4-BE49-F238E27FC236}">
                  <a16:creationId xmlns:a16="http://schemas.microsoft.com/office/drawing/2014/main" id="{DD30CF6E-0FC1-DDAC-9026-AEEA38506127}"/>
                </a:ext>
              </a:extLst>
            </p:cNvPr>
            <p:cNvSpPr/>
            <p:nvPr/>
          </p:nvSpPr>
          <p:spPr>
            <a:xfrm>
              <a:off x="7660978" y="3253960"/>
              <a:ext cx="34429" cy="59205"/>
            </a:xfrm>
            <a:custGeom>
              <a:avLst/>
              <a:gdLst/>
              <a:ahLst/>
              <a:cxnLst/>
              <a:rect l="l" t="t" r="r" b="b"/>
              <a:pathLst>
                <a:path w="2393" h="4115" extrusionOk="0">
                  <a:moveTo>
                    <a:pt x="1969" y="1"/>
                  </a:moveTo>
                  <a:cubicBezTo>
                    <a:pt x="1531" y="1"/>
                    <a:pt x="1063" y="175"/>
                    <a:pt x="728" y="495"/>
                  </a:cubicBezTo>
                  <a:cubicBezTo>
                    <a:pt x="268" y="878"/>
                    <a:pt x="0" y="1491"/>
                    <a:pt x="19" y="2103"/>
                  </a:cubicBezTo>
                  <a:cubicBezTo>
                    <a:pt x="19" y="2696"/>
                    <a:pt x="345" y="3290"/>
                    <a:pt x="785" y="3673"/>
                  </a:cubicBezTo>
                  <a:cubicBezTo>
                    <a:pt x="1126" y="3957"/>
                    <a:pt x="1561" y="4114"/>
                    <a:pt x="1974" y="4114"/>
                  </a:cubicBezTo>
                  <a:cubicBezTo>
                    <a:pt x="2118" y="4114"/>
                    <a:pt x="2259" y="4095"/>
                    <a:pt x="2393" y="4055"/>
                  </a:cubicBezTo>
                  <a:cubicBezTo>
                    <a:pt x="1876" y="3941"/>
                    <a:pt x="1436" y="3673"/>
                    <a:pt x="1130" y="3347"/>
                  </a:cubicBezTo>
                  <a:cubicBezTo>
                    <a:pt x="823" y="2984"/>
                    <a:pt x="651" y="2543"/>
                    <a:pt x="651" y="2103"/>
                  </a:cubicBezTo>
                  <a:cubicBezTo>
                    <a:pt x="651" y="1644"/>
                    <a:pt x="785" y="1184"/>
                    <a:pt x="1072" y="821"/>
                  </a:cubicBezTo>
                  <a:cubicBezTo>
                    <a:pt x="1359" y="476"/>
                    <a:pt x="1780" y="189"/>
                    <a:pt x="2297" y="36"/>
                  </a:cubicBezTo>
                  <a:cubicBezTo>
                    <a:pt x="2192" y="12"/>
                    <a:pt x="2081" y="1"/>
                    <a:pt x="19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380;p60">
              <a:extLst>
                <a:ext uri="{FF2B5EF4-FFF2-40B4-BE49-F238E27FC236}">
                  <a16:creationId xmlns:a16="http://schemas.microsoft.com/office/drawing/2014/main" id="{0158A164-0AFB-AE64-6803-D277F6A75A5A}"/>
                </a:ext>
              </a:extLst>
            </p:cNvPr>
            <p:cNvSpPr/>
            <p:nvPr/>
          </p:nvSpPr>
          <p:spPr>
            <a:xfrm>
              <a:off x="7679696" y="3263614"/>
              <a:ext cx="23696" cy="21380"/>
            </a:xfrm>
            <a:custGeom>
              <a:avLst/>
              <a:gdLst/>
              <a:ahLst/>
              <a:cxnLst/>
              <a:rect l="l" t="t" r="r" b="b"/>
              <a:pathLst>
                <a:path w="1647" h="1486" extrusionOk="0">
                  <a:moveTo>
                    <a:pt x="843" y="0"/>
                  </a:moveTo>
                  <a:cubicBezTo>
                    <a:pt x="663" y="0"/>
                    <a:pt x="478" y="63"/>
                    <a:pt x="326" y="188"/>
                  </a:cubicBezTo>
                  <a:cubicBezTo>
                    <a:pt x="20" y="437"/>
                    <a:pt x="1" y="915"/>
                    <a:pt x="269" y="1241"/>
                  </a:cubicBezTo>
                  <a:cubicBezTo>
                    <a:pt x="401" y="1404"/>
                    <a:pt x="600" y="1486"/>
                    <a:pt x="805" y="1486"/>
                  </a:cubicBezTo>
                  <a:cubicBezTo>
                    <a:pt x="984" y="1486"/>
                    <a:pt x="1170" y="1423"/>
                    <a:pt x="1321" y="1298"/>
                  </a:cubicBezTo>
                  <a:cubicBezTo>
                    <a:pt x="1628" y="1049"/>
                    <a:pt x="1647" y="571"/>
                    <a:pt x="1379" y="245"/>
                  </a:cubicBezTo>
                  <a:cubicBezTo>
                    <a:pt x="1246" y="82"/>
                    <a:pt x="1048" y="0"/>
                    <a:pt x="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381;p60">
              <a:extLst>
                <a:ext uri="{FF2B5EF4-FFF2-40B4-BE49-F238E27FC236}">
                  <a16:creationId xmlns:a16="http://schemas.microsoft.com/office/drawing/2014/main" id="{24449B82-7F3D-E956-5A14-EB461CE3E86D}"/>
                </a:ext>
              </a:extLst>
            </p:cNvPr>
            <p:cNvSpPr/>
            <p:nvPr/>
          </p:nvSpPr>
          <p:spPr>
            <a:xfrm>
              <a:off x="7769748" y="3560212"/>
              <a:ext cx="149270" cy="206489"/>
            </a:xfrm>
            <a:custGeom>
              <a:avLst/>
              <a:gdLst/>
              <a:ahLst/>
              <a:cxnLst/>
              <a:rect l="l" t="t" r="r" b="b"/>
              <a:pathLst>
                <a:path w="10375" h="14352" extrusionOk="0">
                  <a:moveTo>
                    <a:pt x="2003" y="1"/>
                  </a:moveTo>
                  <a:cubicBezTo>
                    <a:pt x="1023" y="1"/>
                    <a:pt x="1" y="584"/>
                    <a:pt x="1" y="2657"/>
                  </a:cubicBezTo>
                  <a:cubicBezTo>
                    <a:pt x="1570" y="7346"/>
                    <a:pt x="3503" y="13586"/>
                    <a:pt x="4001" y="14351"/>
                  </a:cubicBezTo>
                  <a:lnTo>
                    <a:pt x="10375" y="12744"/>
                  </a:lnTo>
                  <a:cubicBezTo>
                    <a:pt x="10241" y="11193"/>
                    <a:pt x="6087" y="5164"/>
                    <a:pt x="3733" y="666"/>
                  </a:cubicBezTo>
                  <a:cubicBezTo>
                    <a:pt x="3562" y="383"/>
                    <a:pt x="2796" y="1"/>
                    <a:pt x="2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382;p60">
              <a:extLst>
                <a:ext uri="{FF2B5EF4-FFF2-40B4-BE49-F238E27FC236}">
                  <a16:creationId xmlns:a16="http://schemas.microsoft.com/office/drawing/2014/main" id="{D24AF892-4D48-F756-EE2C-EB6E48D0CC17}"/>
                </a:ext>
              </a:extLst>
            </p:cNvPr>
            <p:cNvSpPr/>
            <p:nvPr/>
          </p:nvSpPr>
          <p:spPr>
            <a:xfrm>
              <a:off x="7806349" y="3657054"/>
              <a:ext cx="221467" cy="160507"/>
            </a:xfrm>
            <a:custGeom>
              <a:avLst/>
              <a:gdLst/>
              <a:ahLst/>
              <a:cxnLst/>
              <a:rect l="l" t="t" r="r" b="b"/>
              <a:pathLst>
                <a:path w="15393" h="11156" extrusionOk="0">
                  <a:moveTo>
                    <a:pt x="10519" y="0"/>
                  </a:moveTo>
                  <a:cubicBezTo>
                    <a:pt x="10459" y="0"/>
                    <a:pt x="10411" y="13"/>
                    <a:pt x="10377" y="41"/>
                  </a:cubicBezTo>
                  <a:cubicBezTo>
                    <a:pt x="7084" y="2797"/>
                    <a:pt x="6338" y="4462"/>
                    <a:pt x="3103" y="5400"/>
                  </a:cubicBezTo>
                  <a:cubicBezTo>
                    <a:pt x="0" y="6635"/>
                    <a:pt x="1507" y="11155"/>
                    <a:pt x="5392" y="11155"/>
                  </a:cubicBezTo>
                  <a:cubicBezTo>
                    <a:pt x="5964" y="11155"/>
                    <a:pt x="6588" y="11057"/>
                    <a:pt x="7257" y="10836"/>
                  </a:cubicBezTo>
                  <a:cubicBezTo>
                    <a:pt x="7257" y="10836"/>
                    <a:pt x="11563" y="10262"/>
                    <a:pt x="15104" y="3773"/>
                  </a:cubicBezTo>
                  <a:cubicBezTo>
                    <a:pt x="15392" y="3215"/>
                    <a:pt x="11466" y="0"/>
                    <a:pt x="10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383;p60">
              <a:extLst>
                <a:ext uri="{FF2B5EF4-FFF2-40B4-BE49-F238E27FC236}">
                  <a16:creationId xmlns:a16="http://schemas.microsoft.com/office/drawing/2014/main" id="{26548C54-5B53-3BDB-4FDD-EFD0E3F3B788}"/>
                </a:ext>
              </a:extLst>
            </p:cNvPr>
            <p:cNvSpPr/>
            <p:nvPr/>
          </p:nvSpPr>
          <p:spPr>
            <a:xfrm>
              <a:off x="7913234" y="3643228"/>
              <a:ext cx="137156" cy="108208"/>
            </a:xfrm>
            <a:custGeom>
              <a:avLst/>
              <a:gdLst/>
              <a:ahLst/>
              <a:cxnLst/>
              <a:rect l="l" t="t" r="r" b="b"/>
              <a:pathLst>
                <a:path w="9533" h="7521" extrusionOk="0">
                  <a:moveTo>
                    <a:pt x="3933" y="1"/>
                  </a:moveTo>
                  <a:cubicBezTo>
                    <a:pt x="2698" y="1"/>
                    <a:pt x="1592" y="512"/>
                    <a:pt x="995" y="1480"/>
                  </a:cubicBezTo>
                  <a:cubicBezTo>
                    <a:pt x="0" y="3126"/>
                    <a:pt x="880" y="5500"/>
                    <a:pt x="2948" y="6744"/>
                  </a:cubicBezTo>
                  <a:cubicBezTo>
                    <a:pt x="3811" y="7267"/>
                    <a:pt x="4747" y="7521"/>
                    <a:pt x="5618" y="7521"/>
                  </a:cubicBezTo>
                  <a:cubicBezTo>
                    <a:pt x="6851" y="7521"/>
                    <a:pt x="7953" y="7012"/>
                    <a:pt x="8537" y="6036"/>
                  </a:cubicBezTo>
                  <a:cubicBezTo>
                    <a:pt x="9532" y="4390"/>
                    <a:pt x="8652" y="2035"/>
                    <a:pt x="6584" y="772"/>
                  </a:cubicBezTo>
                  <a:cubicBezTo>
                    <a:pt x="5725" y="252"/>
                    <a:pt x="4797" y="1"/>
                    <a:pt x="3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384;p60">
              <a:extLst>
                <a:ext uri="{FF2B5EF4-FFF2-40B4-BE49-F238E27FC236}">
                  <a16:creationId xmlns:a16="http://schemas.microsoft.com/office/drawing/2014/main" id="{4255705E-0645-FDEA-1259-C034B24AE11C}"/>
                </a:ext>
              </a:extLst>
            </p:cNvPr>
            <p:cNvSpPr/>
            <p:nvPr/>
          </p:nvSpPr>
          <p:spPr>
            <a:xfrm>
              <a:off x="7917867" y="3534257"/>
              <a:ext cx="220359" cy="185958"/>
            </a:xfrm>
            <a:custGeom>
              <a:avLst/>
              <a:gdLst/>
              <a:ahLst/>
              <a:cxnLst/>
              <a:rect l="l" t="t" r="r" b="b"/>
              <a:pathLst>
                <a:path w="15316" h="12925" extrusionOk="0">
                  <a:moveTo>
                    <a:pt x="7985" y="1"/>
                  </a:moveTo>
                  <a:cubicBezTo>
                    <a:pt x="6760" y="173"/>
                    <a:pt x="6282" y="2259"/>
                    <a:pt x="4789" y="5705"/>
                  </a:cubicBezTo>
                  <a:cubicBezTo>
                    <a:pt x="4448" y="6095"/>
                    <a:pt x="4075" y="6378"/>
                    <a:pt x="3706" y="6378"/>
                  </a:cubicBezTo>
                  <a:cubicBezTo>
                    <a:pt x="3515" y="6378"/>
                    <a:pt x="3325" y="6302"/>
                    <a:pt x="3142" y="6126"/>
                  </a:cubicBezTo>
                  <a:cubicBezTo>
                    <a:pt x="2549" y="5609"/>
                    <a:pt x="2664" y="5054"/>
                    <a:pt x="1649" y="3963"/>
                  </a:cubicBezTo>
                  <a:cubicBezTo>
                    <a:pt x="1386" y="3667"/>
                    <a:pt x="889" y="3511"/>
                    <a:pt x="519" y="3511"/>
                  </a:cubicBezTo>
                  <a:cubicBezTo>
                    <a:pt x="218" y="3511"/>
                    <a:pt x="1" y="3614"/>
                    <a:pt x="61" y="3829"/>
                  </a:cubicBezTo>
                  <a:cubicBezTo>
                    <a:pt x="692" y="5781"/>
                    <a:pt x="903" y="7064"/>
                    <a:pt x="2032" y="10184"/>
                  </a:cubicBezTo>
                  <a:cubicBezTo>
                    <a:pt x="2625" y="11783"/>
                    <a:pt x="4283" y="12924"/>
                    <a:pt x="6155" y="12924"/>
                  </a:cubicBezTo>
                  <a:cubicBezTo>
                    <a:pt x="6703" y="12924"/>
                    <a:pt x="7269" y="12827"/>
                    <a:pt x="7832" y="12614"/>
                  </a:cubicBezTo>
                  <a:cubicBezTo>
                    <a:pt x="8636" y="12385"/>
                    <a:pt x="9803" y="11657"/>
                    <a:pt x="11048" y="11102"/>
                  </a:cubicBezTo>
                  <a:cubicBezTo>
                    <a:pt x="12158" y="10662"/>
                    <a:pt x="13325" y="10337"/>
                    <a:pt x="13919" y="10107"/>
                  </a:cubicBezTo>
                  <a:cubicBezTo>
                    <a:pt x="14723" y="9762"/>
                    <a:pt x="15048" y="9322"/>
                    <a:pt x="14569" y="9054"/>
                  </a:cubicBezTo>
                  <a:cubicBezTo>
                    <a:pt x="14366" y="8944"/>
                    <a:pt x="14047" y="8909"/>
                    <a:pt x="13692" y="8909"/>
                  </a:cubicBezTo>
                  <a:cubicBezTo>
                    <a:pt x="13246" y="8909"/>
                    <a:pt x="12744" y="8965"/>
                    <a:pt x="12349" y="8997"/>
                  </a:cubicBezTo>
                  <a:cubicBezTo>
                    <a:pt x="11924" y="9036"/>
                    <a:pt x="11581" y="9076"/>
                    <a:pt x="11314" y="9076"/>
                  </a:cubicBezTo>
                  <a:cubicBezTo>
                    <a:pt x="11064" y="9076"/>
                    <a:pt x="10881" y="9041"/>
                    <a:pt x="10760" y="8939"/>
                  </a:cubicBezTo>
                  <a:cubicBezTo>
                    <a:pt x="10090" y="8327"/>
                    <a:pt x="15316" y="5896"/>
                    <a:pt x="14780" y="5169"/>
                  </a:cubicBezTo>
                  <a:cubicBezTo>
                    <a:pt x="14649" y="4969"/>
                    <a:pt x="14424" y="4886"/>
                    <a:pt x="14125" y="4886"/>
                  </a:cubicBezTo>
                  <a:cubicBezTo>
                    <a:pt x="13159" y="4886"/>
                    <a:pt x="11416" y="5755"/>
                    <a:pt x="9516" y="6413"/>
                  </a:cubicBezTo>
                  <a:cubicBezTo>
                    <a:pt x="11488" y="4403"/>
                    <a:pt x="12828" y="2087"/>
                    <a:pt x="12100" y="1417"/>
                  </a:cubicBezTo>
                  <a:cubicBezTo>
                    <a:pt x="12026" y="1347"/>
                    <a:pt x="11931" y="1314"/>
                    <a:pt x="11819" y="1314"/>
                  </a:cubicBezTo>
                  <a:cubicBezTo>
                    <a:pt x="11009" y="1314"/>
                    <a:pt x="9272" y="3043"/>
                    <a:pt x="7373" y="5245"/>
                  </a:cubicBezTo>
                  <a:cubicBezTo>
                    <a:pt x="8291" y="2489"/>
                    <a:pt x="8999" y="1"/>
                    <a:pt x="7985" y="1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385;p60">
              <a:extLst>
                <a:ext uri="{FF2B5EF4-FFF2-40B4-BE49-F238E27FC236}">
                  <a16:creationId xmlns:a16="http://schemas.microsoft.com/office/drawing/2014/main" id="{6AB623BE-19DB-874B-285A-6D005FC1CC5E}"/>
                </a:ext>
              </a:extLst>
            </p:cNvPr>
            <p:cNvSpPr/>
            <p:nvPr/>
          </p:nvSpPr>
          <p:spPr>
            <a:xfrm>
              <a:off x="7919838" y="3698605"/>
              <a:ext cx="61291" cy="58255"/>
            </a:xfrm>
            <a:custGeom>
              <a:avLst/>
              <a:gdLst/>
              <a:ahLst/>
              <a:cxnLst/>
              <a:rect l="l" t="t" r="r" b="b"/>
              <a:pathLst>
                <a:path w="4260" h="4049" extrusionOk="0">
                  <a:moveTo>
                    <a:pt x="51" y="1"/>
                  </a:moveTo>
                  <a:cubicBezTo>
                    <a:pt x="33" y="1"/>
                    <a:pt x="16" y="8"/>
                    <a:pt x="0" y="24"/>
                  </a:cubicBezTo>
                  <a:cubicBezTo>
                    <a:pt x="0" y="24"/>
                    <a:pt x="39" y="100"/>
                    <a:pt x="77" y="196"/>
                  </a:cubicBezTo>
                  <a:cubicBezTo>
                    <a:pt x="1991" y="3086"/>
                    <a:pt x="4096" y="3986"/>
                    <a:pt x="4173" y="4043"/>
                  </a:cubicBezTo>
                  <a:cubicBezTo>
                    <a:pt x="4186" y="4047"/>
                    <a:pt x="4197" y="4048"/>
                    <a:pt x="4206" y="4048"/>
                  </a:cubicBezTo>
                  <a:cubicBezTo>
                    <a:pt x="4254" y="4048"/>
                    <a:pt x="4259" y="4008"/>
                    <a:pt x="4211" y="3929"/>
                  </a:cubicBezTo>
                  <a:cubicBezTo>
                    <a:pt x="4192" y="3833"/>
                    <a:pt x="4116" y="3756"/>
                    <a:pt x="4058" y="3737"/>
                  </a:cubicBezTo>
                  <a:cubicBezTo>
                    <a:pt x="4020" y="3737"/>
                    <a:pt x="1991" y="2837"/>
                    <a:pt x="173" y="120"/>
                  </a:cubicBezTo>
                  <a:cubicBezTo>
                    <a:pt x="145" y="50"/>
                    <a:pt x="97" y="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386;p60">
              <a:extLst>
                <a:ext uri="{FF2B5EF4-FFF2-40B4-BE49-F238E27FC236}">
                  <a16:creationId xmlns:a16="http://schemas.microsoft.com/office/drawing/2014/main" id="{0908F5AF-DE0E-E0F6-5750-2C546794C0BE}"/>
                </a:ext>
              </a:extLst>
            </p:cNvPr>
            <p:cNvSpPr/>
            <p:nvPr/>
          </p:nvSpPr>
          <p:spPr>
            <a:xfrm>
              <a:off x="7497666" y="3600296"/>
              <a:ext cx="314511" cy="355932"/>
            </a:xfrm>
            <a:custGeom>
              <a:avLst/>
              <a:gdLst/>
              <a:ahLst/>
              <a:cxnLst/>
              <a:rect l="l" t="t" r="r" b="b"/>
              <a:pathLst>
                <a:path w="21860" h="24739" extrusionOk="0">
                  <a:moveTo>
                    <a:pt x="4669" y="1"/>
                  </a:moveTo>
                  <a:cubicBezTo>
                    <a:pt x="4403" y="1"/>
                    <a:pt x="4142" y="57"/>
                    <a:pt x="3925" y="158"/>
                  </a:cubicBezTo>
                  <a:lnTo>
                    <a:pt x="786" y="1574"/>
                  </a:lnTo>
                  <a:lnTo>
                    <a:pt x="1" y="21729"/>
                  </a:lnTo>
                  <a:lnTo>
                    <a:pt x="20098" y="24734"/>
                  </a:lnTo>
                  <a:cubicBezTo>
                    <a:pt x="20120" y="24737"/>
                    <a:pt x="20141" y="24739"/>
                    <a:pt x="20162" y="24739"/>
                  </a:cubicBezTo>
                  <a:cubicBezTo>
                    <a:pt x="20388" y="24739"/>
                    <a:pt x="20596" y="24556"/>
                    <a:pt x="20596" y="24294"/>
                  </a:cubicBezTo>
                  <a:lnTo>
                    <a:pt x="21859" y="2187"/>
                  </a:lnTo>
                  <a:cubicBezTo>
                    <a:pt x="21859" y="1957"/>
                    <a:pt x="21687" y="1727"/>
                    <a:pt x="21457" y="1708"/>
                  </a:cubicBezTo>
                  <a:lnTo>
                    <a:pt x="4786" y="4"/>
                  </a:lnTo>
                  <a:cubicBezTo>
                    <a:pt x="4747" y="2"/>
                    <a:pt x="4708" y="1"/>
                    <a:pt x="4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387;p60">
              <a:extLst>
                <a:ext uri="{FF2B5EF4-FFF2-40B4-BE49-F238E27FC236}">
                  <a16:creationId xmlns:a16="http://schemas.microsoft.com/office/drawing/2014/main" id="{AB782896-CEF5-A97A-6062-BC179D2F99A8}"/>
                </a:ext>
              </a:extLst>
            </p:cNvPr>
            <p:cNvSpPr/>
            <p:nvPr/>
          </p:nvSpPr>
          <p:spPr>
            <a:xfrm>
              <a:off x="7510068" y="3612467"/>
              <a:ext cx="285031" cy="360767"/>
            </a:xfrm>
            <a:custGeom>
              <a:avLst/>
              <a:gdLst/>
              <a:ahLst/>
              <a:cxnLst/>
              <a:rect l="l" t="t" r="r" b="b"/>
              <a:pathLst>
                <a:path w="19811" h="25075" extrusionOk="0">
                  <a:moveTo>
                    <a:pt x="3407" y="1"/>
                  </a:moveTo>
                  <a:lnTo>
                    <a:pt x="1187" y="1053"/>
                  </a:lnTo>
                  <a:lnTo>
                    <a:pt x="0" y="22855"/>
                  </a:lnTo>
                  <a:lnTo>
                    <a:pt x="15657" y="25075"/>
                  </a:lnTo>
                  <a:lnTo>
                    <a:pt x="18758" y="23410"/>
                  </a:lnTo>
                  <a:lnTo>
                    <a:pt x="19811" y="1838"/>
                  </a:lnTo>
                  <a:lnTo>
                    <a:pt x="34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388;p60">
              <a:extLst>
                <a:ext uri="{FF2B5EF4-FFF2-40B4-BE49-F238E27FC236}">
                  <a16:creationId xmlns:a16="http://schemas.microsoft.com/office/drawing/2014/main" id="{44ECBC80-6410-278A-454D-087A123B071A}"/>
                </a:ext>
              </a:extLst>
            </p:cNvPr>
            <p:cNvSpPr/>
            <p:nvPr/>
          </p:nvSpPr>
          <p:spPr>
            <a:xfrm>
              <a:off x="7492443" y="3623215"/>
              <a:ext cx="259148" cy="358191"/>
            </a:xfrm>
            <a:custGeom>
              <a:avLst/>
              <a:gdLst/>
              <a:ahLst/>
              <a:cxnLst/>
              <a:rect l="l" t="t" r="r" b="b"/>
              <a:pathLst>
                <a:path w="18012" h="24896" extrusionOk="0">
                  <a:moveTo>
                    <a:pt x="1168" y="0"/>
                  </a:moveTo>
                  <a:lnTo>
                    <a:pt x="0" y="22031"/>
                  </a:lnTo>
                  <a:lnTo>
                    <a:pt x="16078" y="24883"/>
                  </a:lnTo>
                  <a:cubicBezTo>
                    <a:pt x="16122" y="24891"/>
                    <a:pt x="16166" y="24895"/>
                    <a:pt x="16209" y="24895"/>
                  </a:cubicBezTo>
                  <a:cubicBezTo>
                    <a:pt x="16559" y="24895"/>
                    <a:pt x="16865" y="24626"/>
                    <a:pt x="16882" y="24251"/>
                  </a:cubicBezTo>
                  <a:lnTo>
                    <a:pt x="17992" y="2718"/>
                  </a:lnTo>
                  <a:cubicBezTo>
                    <a:pt x="18011" y="2374"/>
                    <a:pt x="17744" y="2048"/>
                    <a:pt x="17380" y="2010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389;p60">
              <a:extLst>
                <a:ext uri="{FF2B5EF4-FFF2-40B4-BE49-F238E27FC236}">
                  <a16:creationId xmlns:a16="http://schemas.microsoft.com/office/drawing/2014/main" id="{E8B47423-2DF5-AB4F-37AB-21EE4430DA98}"/>
                </a:ext>
              </a:extLst>
            </p:cNvPr>
            <p:cNvSpPr/>
            <p:nvPr/>
          </p:nvSpPr>
          <p:spPr>
            <a:xfrm>
              <a:off x="7596537" y="3782787"/>
              <a:ext cx="169096" cy="113345"/>
            </a:xfrm>
            <a:custGeom>
              <a:avLst/>
              <a:gdLst/>
              <a:ahLst/>
              <a:cxnLst/>
              <a:rect l="l" t="t" r="r" b="b"/>
              <a:pathLst>
                <a:path w="11753" h="7878" extrusionOk="0">
                  <a:moveTo>
                    <a:pt x="6143" y="0"/>
                  </a:moveTo>
                  <a:cubicBezTo>
                    <a:pt x="3569" y="0"/>
                    <a:pt x="581" y="1316"/>
                    <a:pt x="402" y="1867"/>
                  </a:cubicBezTo>
                  <a:cubicBezTo>
                    <a:pt x="0" y="2958"/>
                    <a:pt x="1474" y="5676"/>
                    <a:pt x="4939" y="7112"/>
                  </a:cubicBezTo>
                  <a:cubicBezTo>
                    <a:pt x="6310" y="7685"/>
                    <a:pt x="7433" y="7878"/>
                    <a:pt x="8269" y="7878"/>
                  </a:cubicBezTo>
                  <a:cubicBezTo>
                    <a:pt x="8494" y="7878"/>
                    <a:pt x="8699" y="7864"/>
                    <a:pt x="8882" y="7839"/>
                  </a:cubicBezTo>
                  <a:cubicBezTo>
                    <a:pt x="9147" y="7786"/>
                    <a:pt x="8248" y="6961"/>
                    <a:pt x="8281" y="6961"/>
                  </a:cubicBezTo>
                  <a:lnTo>
                    <a:pt x="8281" y="6961"/>
                  </a:lnTo>
                  <a:cubicBezTo>
                    <a:pt x="8283" y="6961"/>
                    <a:pt x="8292" y="6967"/>
                    <a:pt x="8307" y="6978"/>
                  </a:cubicBezTo>
                  <a:cubicBezTo>
                    <a:pt x="8996" y="7397"/>
                    <a:pt x="9419" y="7514"/>
                    <a:pt x="9688" y="7514"/>
                  </a:cubicBezTo>
                  <a:cubicBezTo>
                    <a:pt x="9935" y="7514"/>
                    <a:pt x="10052" y="7416"/>
                    <a:pt x="10126" y="7361"/>
                  </a:cubicBezTo>
                  <a:cubicBezTo>
                    <a:pt x="10260" y="7265"/>
                    <a:pt x="6853" y="4490"/>
                    <a:pt x="6968" y="4356"/>
                  </a:cubicBezTo>
                  <a:cubicBezTo>
                    <a:pt x="6971" y="4353"/>
                    <a:pt x="6976" y="4352"/>
                    <a:pt x="6983" y="4352"/>
                  </a:cubicBezTo>
                  <a:cubicBezTo>
                    <a:pt x="7263" y="4352"/>
                    <a:pt x="10499" y="6138"/>
                    <a:pt x="10908" y="6138"/>
                  </a:cubicBezTo>
                  <a:cubicBezTo>
                    <a:pt x="10917" y="6138"/>
                    <a:pt x="10924" y="6137"/>
                    <a:pt x="10930" y="6136"/>
                  </a:cubicBezTo>
                  <a:cubicBezTo>
                    <a:pt x="11753" y="5925"/>
                    <a:pt x="10623" y="4585"/>
                    <a:pt x="8748" y="3016"/>
                  </a:cubicBezTo>
                  <a:cubicBezTo>
                    <a:pt x="7905" y="2308"/>
                    <a:pt x="6948" y="2212"/>
                    <a:pt x="6757" y="1753"/>
                  </a:cubicBezTo>
                  <a:cubicBezTo>
                    <a:pt x="6623" y="1427"/>
                    <a:pt x="9016" y="910"/>
                    <a:pt x="8767" y="719"/>
                  </a:cubicBezTo>
                  <a:cubicBezTo>
                    <a:pt x="8081" y="199"/>
                    <a:pt x="7143" y="0"/>
                    <a:pt x="6143" y="0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390;p60">
              <a:extLst>
                <a:ext uri="{FF2B5EF4-FFF2-40B4-BE49-F238E27FC236}">
                  <a16:creationId xmlns:a16="http://schemas.microsoft.com/office/drawing/2014/main" id="{2A431933-63CB-BB37-EC5B-412A073551C3}"/>
                </a:ext>
              </a:extLst>
            </p:cNvPr>
            <p:cNvSpPr/>
            <p:nvPr/>
          </p:nvSpPr>
          <p:spPr>
            <a:xfrm>
              <a:off x="7436188" y="3723165"/>
              <a:ext cx="196706" cy="127257"/>
            </a:xfrm>
            <a:custGeom>
              <a:avLst/>
              <a:gdLst/>
              <a:ahLst/>
              <a:cxnLst/>
              <a:rect l="l" t="t" r="r" b="b"/>
              <a:pathLst>
                <a:path w="13672" h="8845" extrusionOk="0">
                  <a:moveTo>
                    <a:pt x="3504" y="0"/>
                  </a:moveTo>
                  <a:cubicBezTo>
                    <a:pt x="1588" y="0"/>
                    <a:pt x="0" y="3908"/>
                    <a:pt x="2494" y="6337"/>
                  </a:cubicBezTo>
                  <a:cubicBezTo>
                    <a:pt x="2494" y="6337"/>
                    <a:pt x="5365" y="8672"/>
                    <a:pt x="12160" y="8844"/>
                  </a:cubicBezTo>
                  <a:cubicBezTo>
                    <a:pt x="12811" y="8844"/>
                    <a:pt x="13672" y="4748"/>
                    <a:pt x="13079" y="4557"/>
                  </a:cubicBezTo>
                  <a:cubicBezTo>
                    <a:pt x="9691" y="3274"/>
                    <a:pt x="6437" y="1226"/>
                    <a:pt x="4561" y="422"/>
                  </a:cubicBezTo>
                  <a:cubicBezTo>
                    <a:pt x="4213" y="130"/>
                    <a:pt x="3853" y="0"/>
                    <a:pt x="3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391;p60">
              <a:extLst>
                <a:ext uri="{FF2B5EF4-FFF2-40B4-BE49-F238E27FC236}">
                  <a16:creationId xmlns:a16="http://schemas.microsoft.com/office/drawing/2014/main" id="{3677043C-6072-F48F-BBB0-5DD63BE703ED}"/>
                </a:ext>
              </a:extLst>
            </p:cNvPr>
            <p:cNvSpPr/>
            <p:nvPr/>
          </p:nvSpPr>
          <p:spPr>
            <a:xfrm>
              <a:off x="7582768" y="3777938"/>
              <a:ext cx="25351" cy="69995"/>
            </a:xfrm>
            <a:custGeom>
              <a:avLst/>
              <a:gdLst/>
              <a:ahLst/>
              <a:cxnLst/>
              <a:rect l="l" t="t" r="r" b="b"/>
              <a:pathLst>
                <a:path w="1762" h="4865" extrusionOk="0">
                  <a:moveTo>
                    <a:pt x="1196" y="1"/>
                  </a:moveTo>
                  <a:cubicBezTo>
                    <a:pt x="1173" y="1"/>
                    <a:pt x="1146" y="15"/>
                    <a:pt x="1110" y="41"/>
                  </a:cubicBezTo>
                  <a:cubicBezTo>
                    <a:pt x="1034" y="80"/>
                    <a:pt x="1015" y="156"/>
                    <a:pt x="1015" y="233"/>
                  </a:cubicBezTo>
                  <a:cubicBezTo>
                    <a:pt x="1015" y="252"/>
                    <a:pt x="1493" y="2396"/>
                    <a:pt x="58" y="4673"/>
                  </a:cubicBezTo>
                  <a:cubicBezTo>
                    <a:pt x="0" y="4750"/>
                    <a:pt x="0" y="4827"/>
                    <a:pt x="58" y="4865"/>
                  </a:cubicBezTo>
                  <a:cubicBezTo>
                    <a:pt x="115" y="4865"/>
                    <a:pt x="173" y="4846"/>
                    <a:pt x="230" y="4769"/>
                  </a:cubicBezTo>
                  <a:cubicBezTo>
                    <a:pt x="1761" y="2357"/>
                    <a:pt x="1264" y="156"/>
                    <a:pt x="1264" y="61"/>
                  </a:cubicBezTo>
                  <a:cubicBezTo>
                    <a:pt x="1243" y="20"/>
                    <a:pt x="1223" y="1"/>
                    <a:pt x="1196" y="1"/>
                  </a:cubicBezTo>
                  <a:close/>
                </a:path>
              </a:pathLst>
            </a:custGeom>
            <a:solidFill>
              <a:srgbClr val="C29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104;p41">
            <a:extLst>
              <a:ext uri="{FF2B5EF4-FFF2-40B4-BE49-F238E27FC236}">
                <a16:creationId xmlns:a16="http://schemas.microsoft.com/office/drawing/2014/main" id="{A2D23857-E740-4A60-B0F7-FB1A37A9A55F}"/>
              </a:ext>
            </a:extLst>
          </p:cNvPr>
          <p:cNvSpPr/>
          <p:nvPr/>
        </p:nvSpPr>
        <p:spPr>
          <a:xfrm flipH="1">
            <a:off x="8556555" y="1542243"/>
            <a:ext cx="2380441" cy="2182235"/>
          </a:xfrm>
          <a:custGeom>
            <a:avLst/>
            <a:gdLst/>
            <a:ahLst/>
            <a:cxnLst/>
            <a:rect l="l" t="t" r="r" b="b"/>
            <a:pathLst>
              <a:path w="36240" h="34721" extrusionOk="0">
                <a:moveTo>
                  <a:pt x="24356" y="0"/>
                </a:moveTo>
                <a:cubicBezTo>
                  <a:pt x="22590" y="0"/>
                  <a:pt x="20146" y="493"/>
                  <a:pt x="17912" y="1022"/>
                </a:cubicBezTo>
                <a:cubicBezTo>
                  <a:pt x="14993" y="1712"/>
                  <a:pt x="12897" y="4121"/>
                  <a:pt x="12330" y="7067"/>
                </a:cubicBezTo>
                <a:cubicBezTo>
                  <a:pt x="12218" y="7672"/>
                  <a:pt x="11863" y="8217"/>
                  <a:pt x="10975" y="8712"/>
                </a:cubicBezTo>
                <a:cubicBezTo>
                  <a:pt x="9453" y="9559"/>
                  <a:pt x="7599" y="9505"/>
                  <a:pt x="5940" y="10040"/>
                </a:cubicBezTo>
                <a:cubicBezTo>
                  <a:pt x="2202" y="11256"/>
                  <a:pt x="0" y="15895"/>
                  <a:pt x="1427" y="19558"/>
                </a:cubicBezTo>
                <a:cubicBezTo>
                  <a:pt x="1898" y="20766"/>
                  <a:pt x="2694" y="21858"/>
                  <a:pt x="2940" y="23136"/>
                </a:cubicBezTo>
                <a:cubicBezTo>
                  <a:pt x="3141" y="24180"/>
                  <a:pt x="2953" y="25258"/>
                  <a:pt x="3042" y="26320"/>
                </a:cubicBezTo>
                <a:cubicBezTo>
                  <a:pt x="3250" y="28877"/>
                  <a:pt x="5131" y="31123"/>
                  <a:pt x="7480" y="32164"/>
                </a:cubicBezTo>
                <a:cubicBezTo>
                  <a:pt x="8726" y="32716"/>
                  <a:pt x="10082" y="32960"/>
                  <a:pt x="11448" y="32960"/>
                </a:cubicBezTo>
                <a:cubicBezTo>
                  <a:pt x="12652" y="32960"/>
                  <a:pt x="13866" y="32770"/>
                  <a:pt x="15020" y="32434"/>
                </a:cubicBezTo>
                <a:cubicBezTo>
                  <a:pt x="15717" y="32230"/>
                  <a:pt x="16426" y="31972"/>
                  <a:pt x="17149" y="31972"/>
                </a:cubicBezTo>
                <a:cubicBezTo>
                  <a:pt x="17237" y="31972"/>
                  <a:pt x="17325" y="31975"/>
                  <a:pt x="17414" y="31984"/>
                </a:cubicBezTo>
                <a:cubicBezTo>
                  <a:pt x="17976" y="32031"/>
                  <a:pt x="18509" y="32260"/>
                  <a:pt x="19038" y="32468"/>
                </a:cubicBezTo>
                <a:cubicBezTo>
                  <a:pt x="21824" y="33577"/>
                  <a:pt x="24759" y="34314"/>
                  <a:pt x="27740" y="34649"/>
                </a:cubicBezTo>
                <a:cubicBezTo>
                  <a:pt x="28086" y="34688"/>
                  <a:pt x="28442" y="34721"/>
                  <a:pt x="28794" y="34721"/>
                </a:cubicBezTo>
                <a:cubicBezTo>
                  <a:pt x="29308" y="34721"/>
                  <a:pt x="29814" y="34651"/>
                  <a:pt x="30276" y="34431"/>
                </a:cubicBezTo>
                <a:cubicBezTo>
                  <a:pt x="31269" y="33960"/>
                  <a:pt x="31842" y="32871"/>
                  <a:pt x="32020" y="31785"/>
                </a:cubicBezTo>
                <a:cubicBezTo>
                  <a:pt x="32197" y="30700"/>
                  <a:pt x="32047" y="29591"/>
                  <a:pt x="31965" y="28494"/>
                </a:cubicBezTo>
                <a:cubicBezTo>
                  <a:pt x="31924" y="27969"/>
                  <a:pt x="31901" y="27426"/>
                  <a:pt x="32071" y="26925"/>
                </a:cubicBezTo>
                <a:cubicBezTo>
                  <a:pt x="32290" y="26290"/>
                  <a:pt x="32795" y="25798"/>
                  <a:pt x="33232" y="25286"/>
                </a:cubicBezTo>
                <a:cubicBezTo>
                  <a:pt x="36239" y="21722"/>
                  <a:pt x="35925" y="15827"/>
                  <a:pt x="32553" y="12604"/>
                </a:cubicBezTo>
                <a:cubicBezTo>
                  <a:pt x="31918" y="11997"/>
                  <a:pt x="31180" y="11464"/>
                  <a:pt x="30743" y="10699"/>
                </a:cubicBezTo>
                <a:cubicBezTo>
                  <a:pt x="30115" y="9604"/>
                  <a:pt x="30228" y="8255"/>
                  <a:pt x="30102" y="6999"/>
                </a:cubicBezTo>
                <a:cubicBezTo>
                  <a:pt x="29842" y="4436"/>
                  <a:pt x="28477" y="2005"/>
                  <a:pt x="26425" y="455"/>
                </a:cubicBezTo>
                <a:cubicBezTo>
                  <a:pt x="25997" y="131"/>
                  <a:pt x="25267" y="0"/>
                  <a:pt x="24356" y="0"/>
                </a:cubicBezTo>
                <a:close/>
              </a:path>
            </a:pathLst>
          </a:custGeom>
          <a:solidFill>
            <a:srgbClr val="EDBC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105;p41">
            <a:extLst>
              <a:ext uri="{FF2B5EF4-FFF2-40B4-BE49-F238E27FC236}">
                <a16:creationId xmlns:a16="http://schemas.microsoft.com/office/drawing/2014/main" id="{B18584CA-FBB8-8CE1-B4C0-BA9A72EB9023}"/>
              </a:ext>
            </a:extLst>
          </p:cNvPr>
          <p:cNvSpPr/>
          <p:nvPr/>
        </p:nvSpPr>
        <p:spPr>
          <a:xfrm flipH="1">
            <a:off x="9191120" y="2217852"/>
            <a:ext cx="922749" cy="3123233"/>
          </a:xfrm>
          <a:custGeom>
            <a:avLst/>
            <a:gdLst/>
            <a:ahLst/>
            <a:cxnLst/>
            <a:rect l="l" t="t" r="r" b="b"/>
            <a:pathLst>
              <a:path w="14048" h="49693" extrusionOk="0">
                <a:moveTo>
                  <a:pt x="6909" y="0"/>
                </a:moveTo>
                <a:cubicBezTo>
                  <a:pt x="7298" y="1963"/>
                  <a:pt x="7343" y="3970"/>
                  <a:pt x="7158" y="5946"/>
                </a:cubicBezTo>
                <a:cubicBezTo>
                  <a:pt x="6974" y="7927"/>
                  <a:pt x="6596" y="9879"/>
                  <a:pt x="6159" y="11821"/>
                </a:cubicBezTo>
                <a:cubicBezTo>
                  <a:pt x="5715" y="13767"/>
                  <a:pt x="5247" y="15710"/>
                  <a:pt x="4841" y="17676"/>
                </a:cubicBezTo>
                <a:cubicBezTo>
                  <a:pt x="4721" y="18263"/>
                  <a:pt x="4606" y="18850"/>
                  <a:pt x="4496" y="19441"/>
                </a:cubicBezTo>
                <a:cubicBezTo>
                  <a:pt x="4302" y="18806"/>
                  <a:pt x="4053" y="18191"/>
                  <a:pt x="3742" y="17608"/>
                </a:cubicBezTo>
                <a:cubicBezTo>
                  <a:pt x="3346" y="16857"/>
                  <a:pt x="2865" y="16174"/>
                  <a:pt x="2383" y="15505"/>
                </a:cubicBezTo>
                <a:cubicBezTo>
                  <a:pt x="1899" y="14835"/>
                  <a:pt x="1414" y="14177"/>
                  <a:pt x="987" y="13480"/>
                </a:cubicBezTo>
                <a:cubicBezTo>
                  <a:pt x="557" y="12787"/>
                  <a:pt x="205" y="12040"/>
                  <a:pt x="0" y="11241"/>
                </a:cubicBezTo>
                <a:lnTo>
                  <a:pt x="0" y="11241"/>
                </a:lnTo>
                <a:cubicBezTo>
                  <a:pt x="137" y="12053"/>
                  <a:pt x="427" y="12845"/>
                  <a:pt x="799" y="13583"/>
                </a:cubicBezTo>
                <a:cubicBezTo>
                  <a:pt x="1171" y="14327"/>
                  <a:pt x="1608" y="15034"/>
                  <a:pt x="2028" y="15737"/>
                </a:cubicBezTo>
                <a:cubicBezTo>
                  <a:pt x="2452" y="16440"/>
                  <a:pt x="2861" y="17147"/>
                  <a:pt x="3169" y="17881"/>
                </a:cubicBezTo>
                <a:cubicBezTo>
                  <a:pt x="3482" y="18615"/>
                  <a:pt x="3697" y="19382"/>
                  <a:pt x="3824" y="20168"/>
                </a:cubicBezTo>
                <a:cubicBezTo>
                  <a:pt x="3963" y="20983"/>
                  <a:pt x="4018" y="21810"/>
                  <a:pt x="4025" y="22642"/>
                </a:cubicBezTo>
                <a:cubicBezTo>
                  <a:pt x="3994" y="22990"/>
                  <a:pt x="3971" y="23343"/>
                  <a:pt x="3960" y="23704"/>
                </a:cubicBezTo>
                <a:lnTo>
                  <a:pt x="4015" y="23701"/>
                </a:lnTo>
                <a:lnTo>
                  <a:pt x="4015" y="23701"/>
                </a:lnTo>
                <a:cubicBezTo>
                  <a:pt x="4001" y="24128"/>
                  <a:pt x="3980" y="24551"/>
                  <a:pt x="3957" y="24977"/>
                </a:cubicBezTo>
                <a:lnTo>
                  <a:pt x="3636" y="29903"/>
                </a:lnTo>
                <a:lnTo>
                  <a:pt x="2332" y="49613"/>
                </a:lnTo>
                <a:lnTo>
                  <a:pt x="5715" y="49692"/>
                </a:lnTo>
                <a:lnTo>
                  <a:pt x="5326" y="29941"/>
                </a:lnTo>
                <a:lnTo>
                  <a:pt x="5227" y="24998"/>
                </a:lnTo>
                <a:cubicBezTo>
                  <a:pt x="5206" y="24271"/>
                  <a:pt x="5172" y="23534"/>
                  <a:pt x="5107" y="22800"/>
                </a:cubicBezTo>
                <a:cubicBezTo>
                  <a:pt x="5138" y="22138"/>
                  <a:pt x="5209" y="21458"/>
                  <a:pt x="5291" y="20786"/>
                </a:cubicBezTo>
                <a:cubicBezTo>
                  <a:pt x="5340" y="20386"/>
                  <a:pt x="5397" y="19987"/>
                  <a:pt x="5455" y="19591"/>
                </a:cubicBezTo>
                <a:cubicBezTo>
                  <a:pt x="6718" y="19004"/>
                  <a:pt x="7951" y="18358"/>
                  <a:pt x="9139" y="17645"/>
                </a:cubicBezTo>
                <a:cubicBezTo>
                  <a:pt x="9787" y="17256"/>
                  <a:pt x="10419" y="16860"/>
                  <a:pt x="11047" y="16427"/>
                </a:cubicBezTo>
                <a:cubicBezTo>
                  <a:pt x="11668" y="15990"/>
                  <a:pt x="12289" y="15478"/>
                  <a:pt x="12726" y="14798"/>
                </a:cubicBezTo>
                <a:cubicBezTo>
                  <a:pt x="13164" y="14122"/>
                  <a:pt x="13375" y="13361"/>
                  <a:pt x="13525" y="12623"/>
                </a:cubicBezTo>
                <a:cubicBezTo>
                  <a:pt x="13668" y="11880"/>
                  <a:pt x="13774" y="11142"/>
                  <a:pt x="13853" y="10394"/>
                </a:cubicBezTo>
                <a:cubicBezTo>
                  <a:pt x="14013" y="8906"/>
                  <a:pt x="14048" y="7408"/>
                  <a:pt x="13966" y="5919"/>
                </a:cubicBezTo>
                <a:lnTo>
                  <a:pt x="13966" y="5919"/>
                </a:lnTo>
                <a:cubicBezTo>
                  <a:pt x="13955" y="7411"/>
                  <a:pt x="13822" y="8896"/>
                  <a:pt x="13573" y="10357"/>
                </a:cubicBezTo>
                <a:cubicBezTo>
                  <a:pt x="13450" y="11087"/>
                  <a:pt x="13296" y="11815"/>
                  <a:pt x="13112" y="12528"/>
                </a:cubicBezTo>
                <a:cubicBezTo>
                  <a:pt x="12924" y="13235"/>
                  <a:pt x="12675" y="13921"/>
                  <a:pt x="12262" y="14477"/>
                </a:cubicBezTo>
                <a:cubicBezTo>
                  <a:pt x="11853" y="15034"/>
                  <a:pt x="11275" y="15461"/>
                  <a:pt x="10657" y="15836"/>
                </a:cubicBezTo>
                <a:cubicBezTo>
                  <a:pt x="10036" y="16211"/>
                  <a:pt x="9381" y="16570"/>
                  <a:pt x="8729" y="16904"/>
                </a:cubicBezTo>
                <a:cubicBezTo>
                  <a:pt x="7722" y="17424"/>
                  <a:pt x="6695" y="17898"/>
                  <a:pt x="5653" y="18325"/>
                </a:cubicBezTo>
                <a:cubicBezTo>
                  <a:pt x="5677" y="18164"/>
                  <a:pt x="5701" y="18004"/>
                  <a:pt x="5729" y="17843"/>
                </a:cubicBezTo>
                <a:cubicBezTo>
                  <a:pt x="6056" y="15880"/>
                  <a:pt x="6462" y="13924"/>
                  <a:pt x="6786" y="11948"/>
                </a:cubicBezTo>
                <a:cubicBezTo>
                  <a:pt x="7125" y="9971"/>
                  <a:pt x="7401" y="7974"/>
                  <a:pt x="7480" y="5967"/>
                </a:cubicBezTo>
                <a:cubicBezTo>
                  <a:pt x="7558" y="3960"/>
                  <a:pt x="7404" y="1935"/>
                  <a:pt x="6909" y="0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" name="Google Shape;2101;p41">
            <a:extLst>
              <a:ext uri="{FF2B5EF4-FFF2-40B4-BE49-F238E27FC236}">
                <a16:creationId xmlns:a16="http://schemas.microsoft.com/office/drawing/2014/main" id="{E740CF5D-5FBB-35C2-F144-F95D046EC29C}"/>
              </a:ext>
            </a:extLst>
          </p:cNvPr>
          <p:cNvSpPr/>
          <p:nvPr/>
        </p:nvSpPr>
        <p:spPr>
          <a:xfrm>
            <a:off x="9093807" y="5122047"/>
            <a:ext cx="1638710" cy="375340"/>
          </a:xfrm>
          <a:prstGeom prst="ellipse">
            <a:avLst/>
          </a:pr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9" name="Google Shape;2288;p41">
            <a:extLst>
              <a:ext uri="{FF2B5EF4-FFF2-40B4-BE49-F238E27FC236}">
                <a16:creationId xmlns:a16="http://schemas.microsoft.com/office/drawing/2014/main" id="{285628CB-E9A6-CA8D-A187-4B8BCE6A6626}"/>
              </a:ext>
            </a:extLst>
          </p:cNvPr>
          <p:cNvSpPr/>
          <p:nvPr/>
        </p:nvSpPr>
        <p:spPr>
          <a:xfrm flipH="1">
            <a:off x="9433959" y="4502711"/>
            <a:ext cx="272444" cy="307430"/>
          </a:xfrm>
          <a:custGeom>
            <a:avLst/>
            <a:gdLst/>
            <a:ahLst/>
            <a:cxnLst/>
            <a:rect l="l" t="t" r="r" b="b"/>
            <a:pathLst>
              <a:path w="2568" h="3029" extrusionOk="0">
                <a:moveTo>
                  <a:pt x="1284" y="0"/>
                </a:moveTo>
                <a:cubicBezTo>
                  <a:pt x="232" y="0"/>
                  <a:pt x="41" y="1789"/>
                  <a:pt x="7" y="2619"/>
                </a:cubicBezTo>
                <a:cubicBezTo>
                  <a:pt x="0" y="2841"/>
                  <a:pt x="178" y="3029"/>
                  <a:pt x="404" y="3029"/>
                </a:cubicBezTo>
                <a:lnTo>
                  <a:pt x="2162" y="3029"/>
                </a:lnTo>
                <a:cubicBezTo>
                  <a:pt x="2387" y="3029"/>
                  <a:pt x="2567" y="2841"/>
                  <a:pt x="2557" y="2619"/>
                </a:cubicBezTo>
                <a:cubicBezTo>
                  <a:pt x="2523" y="1789"/>
                  <a:pt x="2332" y="0"/>
                  <a:pt x="1284" y="0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" name="Google Shape;2285;p41">
            <a:extLst>
              <a:ext uri="{FF2B5EF4-FFF2-40B4-BE49-F238E27FC236}">
                <a16:creationId xmlns:a16="http://schemas.microsoft.com/office/drawing/2014/main" id="{7DB469DE-8531-88A3-98DD-2E0FAAF50E49}"/>
              </a:ext>
            </a:extLst>
          </p:cNvPr>
          <p:cNvSpPr/>
          <p:nvPr/>
        </p:nvSpPr>
        <p:spPr>
          <a:xfrm flipH="1">
            <a:off x="9534641" y="4808177"/>
            <a:ext cx="71081" cy="645613"/>
          </a:xfrm>
          <a:custGeom>
            <a:avLst/>
            <a:gdLst/>
            <a:ahLst/>
            <a:cxnLst/>
            <a:rect l="l" t="t" r="r" b="b"/>
            <a:pathLst>
              <a:path w="670" h="6361" extrusionOk="0">
                <a:moveTo>
                  <a:pt x="278" y="0"/>
                </a:moveTo>
                <a:cubicBezTo>
                  <a:pt x="178" y="0"/>
                  <a:pt x="68" y="85"/>
                  <a:pt x="93" y="214"/>
                </a:cubicBezTo>
                <a:cubicBezTo>
                  <a:pt x="284" y="1241"/>
                  <a:pt x="325" y="2265"/>
                  <a:pt x="229" y="3303"/>
                </a:cubicBezTo>
                <a:cubicBezTo>
                  <a:pt x="141" y="4269"/>
                  <a:pt x="0" y="5225"/>
                  <a:pt x="96" y="6198"/>
                </a:cubicBezTo>
                <a:cubicBezTo>
                  <a:pt x="107" y="6306"/>
                  <a:pt x="199" y="6360"/>
                  <a:pt x="285" y="6360"/>
                </a:cubicBezTo>
                <a:cubicBezTo>
                  <a:pt x="370" y="6360"/>
                  <a:pt x="449" y="6307"/>
                  <a:pt x="437" y="6198"/>
                </a:cubicBezTo>
                <a:cubicBezTo>
                  <a:pt x="335" y="5150"/>
                  <a:pt x="509" y="4129"/>
                  <a:pt x="591" y="3089"/>
                </a:cubicBezTo>
                <a:cubicBezTo>
                  <a:pt x="670" y="2091"/>
                  <a:pt x="608" y="1105"/>
                  <a:pt x="424" y="125"/>
                </a:cubicBezTo>
                <a:cubicBezTo>
                  <a:pt x="408" y="38"/>
                  <a:pt x="345" y="0"/>
                  <a:pt x="278" y="0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2292;p41">
            <a:extLst>
              <a:ext uri="{FF2B5EF4-FFF2-40B4-BE49-F238E27FC236}">
                <a16:creationId xmlns:a16="http://schemas.microsoft.com/office/drawing/2014/main" id="{372223D0-53FB-C75C-EA7B-992B046B5D49}"/>
              </a:ext>
            </a:extLst>
          </p:cNvPr>
          <p:cNvSpPr/>
          <p:nvPr/>
        </p:nvSpPr>
        <p:spPr>
          <a:xfrm flipH="1">
            <a:off x="10030907" y="4543591"/>
            <a:ext cx="232660" cy="484033"/>
          </a:xfrm>
          <a:custGeom>
            <a:avLst/>
            <a:gdLst/>
            <a:ahLst/>
            <a:cxnLst/>
            <a:rect l="l" t="t" r="r" b="b"/>
            <a:pathLst>
              <a:path w="2193" h="4769" extrusionOk="0">
                <a:moveTo>
                  <a:pt x="711" y="0"/>
                </a:moveTo>
                <a:lnTo>
                  <a:pt x="711" y="0"/>
                </a:lnTo>
                <a:cubicBezTo>
                  <a:pt x="714" y="191"/>
                  <a:pt x="724" y="379"/>
                  <a:pt x="732" y="570"/>
                </a:cubicBezTo>
                <a:cubicBezTo>
                  <a:pt x="752" y="762"/>
                  <a:pt x="765" y="952"/>
                  <a:pt x="789" y="1140"/>
                </a:cubicBezTo>
                <a:cubicBezTo>
                  <a:pt x="820" y="1386"/>
                  <a:pt x="861" y="1628"/>
                  <a:pt x="909" y="1871"/>
                </a:cubicBezTo>
                <a:cubicBezTo>
                  <a:pt x="612" y="1686"/>
                  <a:pt x="311" y="1509"/>
                  <a:pt x="1" y="1348"/>
                </a:cubicBezTo>
                <a:lnTo>
                  <a:pt x="1" y="1348"/>
                </a:lnTo>
                <a:cubicBezTo>
                  <a:pt x="305" y="1587"/>
                  <a:pt x="622" y="1813"/>
                  <a:pt x="943" y="2028"/>
                </a:cubicBezTo>
                <a:cubicBezTo>
                  <a:pt x="960" y="2110"/>
                  <a:pt x="981" y="2188"/>
                  <a:pt x="998" y="2266"/>
                </a:cubicBezTo>
                <a:cubicBezTo>
                  <a:pt x="1069" y="2547"/>
                  <a:pt x="1151" y="2827"/>
                  <a:pt x="1250" y="3100"/>
                </a:cubicBezTo>
                <a:cubicBezTo>
                  <a:pt x="1219" y="3089"/>
                  <a:pt x="1192" y="3076"/>
                  <a:pt x="1165" y="3065"/>
                </a:cubicBezTo>
                <a:cubicBezTo>
                  <a:pt x="1072" y="3032"/>
                  <a:pt x="981" y="2997"/>
                  <a:pt x="888" y="2970"/>
                </a:cubicBezTo>
                <a:cubicBezTo>
                  <a:pt x="704" y="2909"/>
                  <a:pt x="513" y="2857"/>
                  <a:pt x="322" y="2813"/>
                </a:cubicBezTo>
                <a:lnTo>
                  <a:pt x="322" y="2813"/>
                </a:lnTo>
                <a:cubicBezTo>
                  <a:pt x="499" y="2901"/>
                  <a:pt x="673" y="2983"/>
                  <a:pt x="855" y="3059"/>
                </a:cubicBezTo>
                <a:lnTo>
                  <a:pt x="1117" y="3175"/>
                </a:lnTo>
                <a:cubicBezTo>
                  <a:pt x="1162" y="3196"/>
                  <a:pt x="1206" y="3212"/>
                  <a:pt x="1247" y="3232"/>
                </a:cubicBezTo>
                <a:cubicBezTo>
                  <a:pt x="1253" y="3236"/>
                  <a:pt x="1266" y="3244"/>
                  <a:pt x="1268" y="3244"/>
                </a:cubicBezTo>
                <a:cubicBezTo>
                  <a:pt x="1268" y="3244"/>
                  <a:pt x="1268" y="3244"/>
                  <a:pt x="1267" y="3243"/>
                </a:cubicBezTo>
                <a:cubicBezTo>
                  <a:pt x="1264" y="3243"/>
                  <a:pt x="1264" y="3240"/>
                  <a:pt x="1260" y="3237"/>
                </a:cubicBezTo>
                <a:lnTo>
                  <a:pt x="1260" y="3229"/>
                </a:lnTo>
                <a:cubicBezTo>
                  <a:pt x="1260" y="3232"/>
                  <a:pt x="1271" y="3250"/>
                  <a:pt x="1281" y="3257"/>
                </a:cubicBezTo>
                <a:cubicBezTo>
                  <a:pt x="1294" y="3267"/>
                  <a:pt x="1305" y="3267"/>
                  <a:pt x="1312" y="3270"/>
                </a:cubicBezTo>
                <a:cubicBezTo>
                  <a:pt x="1326" y="3298"/>
                  <a:pt x="1335" y="3328"/>
                  <a:pt x="1346" y="3359"/>
                </a:cubicBezTo>
                <a:cubicBezTo>
                  <a:pt x="1431" y="3560"/>
                  <a:pt x="1520" y="3758"/>
                  <a:pt x="1619" y="3949"/>
                </a:cubicBezTo>
                <a:cubicBezTo>
                  <a:pt x="1493" y="3929"/>
                  <a:pt x="1362" y="3916"/>
                  <a:pt x="1233" y="3905"/>
                </a:cubicBezTo>
                <a:cubicBezTo>
                  <a:pt x="1104" y="3894"/>
                  <a:pt x="975" y="3887"/>
                  <a:pt x="844" y="3887"/>
                </a:cubicBezTo>
                <a:cubicBezTo>
                  <a:pt x="819" y="3887"/>
                  <a:pt x="794" y="3887"/>
                  <a:pt x="768" y="3888"/>
                </a:cubicBezTo>
                <a:cubicBezTo>
                  <a:pt x="919" y="3939"/>
                  <a:pt x="1069" y="3974"/>
                  <a:pt x="1219" y="4004"/>
                </a:cubicBezTo>
                <a:cubicBezTo>
                  <a:pt x="1370" y="4035"/>
                  <a:pt x="1520" y="4059"/>
                  <a:pt x="1674" y="4080"/>
                </a:cubicBezTo>
                <a:lnTo>
                  <a:pt x="1694" y="4083"/>
                </a:lnTo>
                <a:cubicBezTo>
                  <a:pt x="1752" y="4182"/>
                  <a:pt x="2076" y="4677"/>
                  <a:pt x="2141" y="4769"/>
                </a:cubicBezTo>
                <a:cubicBezTo>
                  <a:pt x="2192" y="4656"/>
                  <a:pt x="1776" y="4168"/>
                  <a:pt x="1728" y="4066"/>
                </a:cubicBezTo>
                <a:lnTo>
                  <a:pt x="1738" y="4042"/>
                </a:lnTo>
                <a:cubicBezTo>
                  <a:pt x="1789" y="3916"/>
                  <a:pt x="1841" y="3785"/>
                  <a:pt x="1888" y="3656"/>
                </a:cubicBezTo>
                <a:cubicBezTo>
                  <a:pt x="1912" y="3591"/>
                  <a:pt x="1933" y="3523"/>
                  <a:pt x="1953" y="3458"/>
                </a:cubicBezTo>
                <a:cubicBezTo>
                  <a:pt x="1977" y="3393"/>
                  <a:pt x="1994" y="3325"/>
                  <a:pt x="2022" y="3260"/>
                </a:cubicBezTo>
                <a:lnTo>
                  <a:pt x="2022" y="3260"/>
                </a:lnTo>
                <a:cubicBezTo>
                  <a:pt x="1970" y="3311"/>
                  <a:pt x="1940" y="3376"/>
                  <a:pt x="1902" y="3434"/>
                </a:cubicBezTo>
                <a:cubicBezTo>
                  <a:pt x="1868" y="3495"/>
                  <a:pt x="1830" y="3554"/>
                  <a:pt x="1800" y="3618"/>
                </a:cubicBezTo>
                <a:cubicBezTo>
                  <a:pt x="1752" y="3714"/>
                  <a:pt x="1704" y="3810"/>
                  <a:pt x="1663" y="3908"/>
                </a:cubicBezTo>
                <a:cubicBezTo>
                  <a:pt x="1653" y="3892"/>
                  <a:pt x="1646" y="3875"/>
                  <a:pt x="1639" y="3858"/>
                </a:cubicBezTo>
                <a:cubicBezTo>
                  <a:pt x="1564" y="3683"/>
                  <a:pt x="1499" y="3503"/>
                  <a:pt x="1438" y="3325"/>
                </a:cubicBezTo>
                <a:cubicBezTo>
                  <a:pt x="1424" y="3287"/>
                  <a:pt x="1414" y="3250"/>
                  <a:pt x="1400" y="3209"/>
                </a:cubicBezTo>
                <a:cubicBezTo>
                  <a:pt x="1411" y="3199"/>
                  <a:pt x="1421" y="3185"/>
                  <a:pt x="1428" y="3171"/>
                </a:cubicBezTo>
                <a:cubicBezTo>
                  <a:pt x="1537" y="3007"/>
                  <a:pt x="1633" y="2837"/>
                  <a:pt x="1725" y="2666"/>
                </a:cubicBezTo>
                <a:cubicBezTo>
                  <a:pt x="1817" y="2495"/>
                  <a:pt x="1902" y="2318"/>
                  <a:pt x="1977" y="2137"/>
                </a:cubicBezTo>
                <a:lnTo>
                  <a:pt x="1977" y="2137"/>
                </a:lnTo>
                <a:cubicBezTo>
                  <a:pt x="1858" y="2294"/>
                  <a:pt x="1745" y="2454"/>
                  <a:pt x="1639" y="2615"/>
                </a:cubicBezTo>
                <a:lnTo>
                  <a:pt x="1353" y="3059"/>
                </a:lnTo>
                <a:cubicBezTo>
                  <a:pt x="1267" y="2786"/>
                  <a:pt x="1189" y="2512"/>
                  <a:pt x="1121" y="2236"/>
                </a:cubicBezTo>
                <a:cubicBezTo>
                  <a:pt x="1100" y="2158"/>
                  <a:pt x="1083" y="2082"/>
                  <a:pt x="1066" y="2004"/>
                </a:cubicBezTo>
                <a:cubicBezTo>
                  <a:pt x="1247" y="1768"/>
                  <a:pt x="1424" y="1529"/>
                  <a:pt x="1598" y="1283"/>
                </a:cubicBezTo>
                <a:cubicBezTo>
                  <a:pt x="1776" y="1034"/>
                  <a:pt x="1950" y="779"/>
                  <a:pt x="2110" y="512"/>
                </a:cubicBezTo>
                <a:lnTo>
                  <a:pt x="2110" y="512"/>
                </a:lnTo>
                <a:cubicBezTo>
                  <a:pt x="1902" y="741"/>
                  <a:pt x="1704" y="976"/>
                  <a:pt x="1513" y="1219"/>
                </a:cubicBezTo>
                <a:cubicBezTo>
                  <a:pt x="1346" y="1423"/>
                  <a:pt x="1189" y="1635"/>
                  <a:pt x="1031" y="1847"/>
                </a:cubicBezTo>
                <a:cubicBezTo>
                  <a:pt x="1018" y="1792"/>
                  <a:pt x="1004" y="1737"/>
                  <a:pt x="994" y="1683"/>
                </a:cubicBezTo>
                <a:cubicBezTo>
                  <a:pt x="950" y="1499"/>
                  <a:pt x="926" y="1311"/>
                  <a:pt x="885" y="1127"/>
                </a:cubicBezTo>
                <a:cubicBezTo>
                  <a:pt x="817" y="754"/>
                  <a:pt x="768" y="376"/>
                  <a:pt x="711" y="0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2307;p41">
            <a:extLst>
              <a:ext uri="{FF2B5EF4-FFF2-40B4-BE49-F238E27FC236}">
                <a16:creationId xmlns:a16="http://schemas.microsoft.com/office/drawing/2014/main" id="{B6C4CD39-93D7-573E-2B2C-888B1BD1D03B}"/>
              </a:ext>
            </a:extLst>
          </p:cNvPr>
          <p:cNvSpPr/>
          <p:nvPr/>
        </p:nvSpPr>
        <p:spPr>
          <a:xfrm flipH="1">
            <a:off x="9561161" y="4990107"/>
            <a:ext cx="447707" cy="281752"/>
          </a:xfrm>
          <a:custGeom>
            <a:avLst/>
            <a:gdLst/>
            <a:ahLst/>
            <a:cxnLst/>
            <a:rect l="l" t="t" r="r" b="b"/>
            <a:pathLst>
              <a:path w="4220" h="2776" extrusionOk="0">
                <a:moveTo>
                  <a:pt x="2045" y="0"/>
                </a:moveTo>
                <a:cubicBezTo>
                  <a:pt x="226" y="0"/>
                  <a:pt x="0" y="1530"/>
                  <a:pt x="7" y="2318"/>
                </a:cubicBezTo>
                <a:cubicBezTo>
                  <a:pt x="7" y="2571"/>
                  <a:pt x="212" y="2776"/>
                  <a:pt x="468" y="2776"/>
                </a:cubicBezTo>
                <a:lnTo>
                  <a:pt x="1929" y="2776"/>
                </a:lnTo>
                <a:cubicBezTo>
                  <a:pt x="2215" y="2763"/>
                  <a:pt x="2572" y="2759"/>
                  <a:pt x="2918" y="2759"/>
                </a:cubicBezTo>
                <a:cubicBezTo>
                  <a:pt x="3218" y="2759"/>
                  <a:pt x="3509" y="2762"/>
                  <a:pt x="3738" y="2765"/>
                </a:cubicBezTo>
                <a:cubicBezTo>
                  <a:pt x="3742" y="2765"/>
                  <a:pt x="3746" y="2765"/>
                  <a:pt x="3751" y="2765"/>
                </a:cubicBezTo>
                <a:cubicBezTo>
                  <a:pt x="4011" y="2765"/>
                  <a:pt x="4219" y="2546"/>
                  <a:pt x="4205" y="2284"/>
                </a:cubicBezTo>
                <a:cubicBezTo>
                  <a:pt x="4161" y="1486"/>
                  <a:pt x="3834" y="0"/>
                  <a:pt x="2045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2308;p41">
            <a:extLst>
              <a:ext uri="{FF2B5EF4-FFF2-40B4-BE49-F238E27FC236}">
                <a16:creationId xmlns:a16="http://schemas.microsoft.com/office/drawing/2014/main" id="{E3A0A875-1135-70EF-A46B-B71C235D2C9D}"/>
              </a:ext>
            </a:extLst>
          </p:cNvPr>
          <p:cNvSpPr/>
          <p:nvPr/>
        </p:nvSpPr>
        <p:spPr>
          <a:xfrm flipH="1">
            <a:off x="9732110" y="5270501"/>
            <a:ext cx="190117" cy="140875"/>
          </a:xfrm>
          <a:custGeom>
            <a:avLst/>
            <a:gdLst/>
            <a:ahLst/>
            <a:cxnLst/>
            <a:rect l="l" t="t" r="r" b="b"/>
            <a:pathLst>
              <a:path w="1792" h="1388" extrusionOk="0">
                <a:moveTo>
                  <a:pt x="1546" y="1"/>
                </a:moveTo>
                <a:lnTo>
                  <a:pt x="259" y="18"/>
                </a:lnTo>
                <a:cubicBezTo>
                  <a:pt x="259" y="18"/>
                  <a:pt x="0" y="1387"/>
                  <a:pt x="871" y="1387"/>
                </a:cubicBezTo>
                <a:cubicBezTo>
                  <a:pt x="879" y="1387"/>
                  <a:pt x="886" y="1387"/>
                  <a:pt x="894" y="1387"/>
                </a:cubicBezTo>
                <a:cubicBezTo>
                  <a:pt x="1792" y="1366"/>
                  <a:pt x="1546" y="1"/>
                  <a:pt x="1546" y="1"/>
                </a:cubicBezTo>
                <a:close/>
              </a:path>
            </a:pathLst>
          </a:cu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2288;p41">
            <a:extLst>
              <a:ext uri="{FF2B5EF4-FFF2-40B4-BE49-F238E27FC236}">
                <a16:creationId xmlns:a16="http://schemas.microsoft.com/office/drawing/2014/main" id="{4922CFA9-0163-AF7D-6F58-AC50D6F798EE}"/>
              </a:ext>
            </a:extLst>
          </p:cNvPr>
          <p:cNvSpPr/>
          <p:nvPr/>
        </p:nvSpPr>
        <p:spPr>
          <a:xfrm flipH="1">
            <a:off x="9997710" y="4843036"/>
            <a:ext cx="272444" cy="307430"/>
          </a:xfrm>
          <a:custGeom>
            <a:avLst/>
            <a:gdLst/>
            <a:ahLst/>
            <a:cxnLst/>
            <a:rect l="l" t="t" r="r" b="b"/>
            <a:pathLst>
              <a:path w="2568" h="3029" extrusionOk="0">
                <a:moveTo>
                  <a:pt x="1284" y="0"/>
                </a:moveTo>
                <a:cubicBezTo>
                  <a:pt x="232" y="0"/>
                  <a:pt x="41" y="1789"/>
                  <a:pt x="7" y="2619"/>
                </a:cubicBezTo>
                <a:cubicBezTo>
                  <a:pt x="0" y="2841"/>
                  <a:pt x="178" y="3029"/>
                  <a:pt x="404" y="3029"/>
                </a:cubicBezTo>
                <a:lnTo>
                  <a:pt x="2162" y="3029"/>
                </a:lnTo>
                <a:cubicBezTo>
                  <a:pt x="2387" y="3029"/>
                  <a:pt x="2567" y="2841"/>
                  <a:pt x="2557" y="2619"/>
                </a:cubicBezTo>
                <a:cubicBezTo>
                  <a:pt x="2523" y="1789"/>
                  <a:pt x="2332" y="0"/>
                  <a:pt x="1284" y="0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2284;p41">
            <a:extLst>
              <a:ext uri="{FF2B5EF4-FFF2-40B4-BE49-F238E27FC236}">
                <a16:creationId xmlns:a16="http://schemas.microsoft.com/office/drawing/2014/main" id="{678194B0-AEFD-1F1E-B776-64DE5DF7F1C6}"/>
              </a:ext>
            </a:extLst>
          </p:cNvPr>
          <p:cNvSpPr/>
          <p:nvPr/>
        </p:nvSpPr>
        <p:spPr>
          <a:xfrm flipH="1">
            <a:off x="9989712" y="4276197"/>
            <a:ext cx="439007" cy="447291"/>
          </a:xfrm>
          <a:custGeom>
            <a:avLst/>
            <a:gdLst/>
            <a:ahLst/>
            <a:cxnLst/>
            <a:rect l="l" t="t" r="r" b="b"/>
            <a:pathLst>
              <a:path w="4138" h="4407" extrusionOk="0">
                <a:moveTo>
                  <a:pt x="2018" y="0"/>
                </a:moveTo>
                <a:cubicBezTo>
                  <a:pt x="188" y="0"/>
                  <a:pt x="0" y="2765"/>
                  <a:pt x="0" y="3915"/>
                </a:cubicBezTo>
                <a:cubicBezTo>
                  <a:pt x="0" y="4185"/>
                  <a:pt x="222" y="4404"/>
                  <a:pt x="492" y="4404"/>
                </a:cubicBezTo>
                <a:cubicBezTo>
                  <a:pt x="728" y="4402"/>
                  <a:pt x="1034" y="4402"/>
                  <a:pt x="1368" y="4402"/>
                </a:cubicBezTo>
                <a:cubicBezTo>
                  <a:pt x="2149" y="4402"/>
                  <a:pt x="3085" y="4405"/>
                  <a:pt x="3643" y="4407"/>
                </a:cubicBezTo>
                <a:cubicBezTo>
                  <a:pt x="3920" y="4407"/>
                  <a:pt x="4138" y="4182"/>
                  <a:pt x="4131" y="3905"/>
                </a:cubicBezTo>
                <a:cubicBezTo>
                  <a:pt x="4104" y="2745"/>
                  <a:pt x="3841" y="0"/>
                  <a:pt x="2018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2290;p41">
            <a:extLst>
              <a:ext uri="{FF2B5EF4-FFF2-40B4-BE49-F238E27FC236}">
                <a16:creationId xmlns:a16="http://schemas.microsoft.com/office/drawing/2014/main" id="{2582E8F8-2E3E-6A9E-4A3B-4361617BB3B5}"/>
              </a:ext>
            </a:extLst>
          </p:cNvPr>
          <p:cNvSpPr/>
          <p:nvPr/>
        </p:nvSpPr>
        <p:spPr>
          <a:xfrm flipH="1">
            <a:off x="9960260" y="4750928"/>
            <a:ext cx="619788" cy="475102"/>
          </a:xfrm>
          <a:custGeom>
            <a:avLst/>
            <a:gdLst/>
            <a:ahLst/>
            <a:cxnLst/>
            <a:rect l="l" t="t" r="r" b="b"/>
            <a:pathLst>
              <a:path w="5842" h="4681" extrusionOk="0">
                <a:moveTo>
                  <a:pt x="279" y="0"/>
                </a:moveTo>
                <a:cubicBezTo>
                  <a:pt x="77" y="0"/>
                  <a:pt x="1" y="111"/>
                  <a:pt x="104" y="359"/>
                </a:cubicBezTo>
                <a:cubicBezTo>
                  <a:pt x="687" y="1766"/>
                  <a:pt x="5739" y="4630"/>
                  <a:pt x="5774" y="4681"/>
                </a:cubicBezTo>
                <a:lnTo>
                  <a:pt x="5842" y="4548"/>
                </a:lnTo>
                <a:cubicBezTo>
                  <a:pt x="4872" y="2401"/>
                  <a:pt x="1218" y="0"/>
                  <a:pt x="279" y="0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C74780-92AD-B10B-2841-3C29ADE22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098" y="2101618"/>
            <a:ext cx="3827502" cy="1973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541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6">
                <a:lumMod val="5000"/>
                <a:lumOff val="95000"/>
              </a:schemeClr>
            </a:gs>
            <a:gs pos="87000">
              <a:schemeClr val="accent6">
                <a:lumMod val="45000"/>
                <a:lumOff val="55000"/>
              </a:schemeClr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5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6">
                <a:lumMod val="5000"/>
                <a:lumOff val="95000"/>
              </a:schemeClr>
            </a:gs>
            <a:gs pos="87000">
              <a:schemeClr val="accent6">
                <a:lumMod val="45000"/>
                <a:lumOff val="55000"/>
              </a:schemeClr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1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6">
                <a:lumMod val="5000"/>
                <a:lumOff val="95000"/>
              </a:schemeClr>
            </a:gs>
            <a:gs pos="87000">
              <a:schemeClr val="accent6">
                <a:lumMod val="45000"/>
                <a:lumOff val="55000"/>
              </a:schemeClr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2101DD-9491-F364-912E-2D1707FAE4A8}"/>
              </a:ext>
            </a:extLst>
          </p:cNvPr>
          <p:cNvSpPr txBox="1"/>
          <p:nvPr/>
        </p:nvSpPr>
        <p:spPr>
          <a:xfrm>
            <a:off x="1900239" y="2412154"/>
            <a:ext cx="100869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4000" b="1" i="0" dirty="0">
                <a:solidFill>
                  <a:srgbClr val="202122"/>
                </a:solidFill>
                <a:effectLst/>
                <a:latin typeface="Kai" pitchFamily="2" charset="-122"/>
                <a:ea typeface="Kai" pitchFamily="2" charset="-122"/>
              </a:rPr>
              <a:t>  </a:t>
            </a:r>
            <a:endParaRPr lang="en-US" altLang="zh-CN" sz="3600" dirty="0">
              <a:solidFill>
                <a:srgbClr val="202122"/>
              </a:solidFill>
              <a:latin typeface="Kai" pitchFamily="2" charset="-122"/>
              <a:ea typeface="Kai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BD643BC-9EF9-E9DC-71E2-FE0A8DFFE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396" y="568286"/>
            <a:ext cx="5422900" cy="11303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169C96F-5C73-AEE1-C4F4-1F1072251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779" y="1612388"/>
            <a:ext cx="4203700" cy="10287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A21EFAA-C91E-428B-3A9D-88CB1A84B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906" y="2400300"/>
            <a:ext cx="5575300" cy="10287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9B4BED2-D674-5C3F-237C-8211E9042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297" y="3250953"/>
            <a:ext cx="7708900" cy="10287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16CA750-28DA-4668-8CCD-8FA3FE98D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1297" y="4076211"/>
            <a:ext cx="6794500" cy="10287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AB3FD21-350B-4CF4-22EE-38FFEE0FD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696" y="4919860"/>
            <a:ext cx="5689600" cy="1028700"/>
          </a:xfrm>
          <a:prstGeom prst="rect">
            <a:avLst/>
          </a:prstGeom>
        </p:spPr>
      </p:pic>
      <p:grpSp>
        <p:nvGrpSpPr>
          <p:cNvPr id="15" name="Google Shape;1440;p37">
            <a:extLst>
              <a:ext uri="{FF2B5EF4-FFF2-40B4-BE49-F238E27FC236}">
                <a16:creationId xmlns:a16="http://schemas.microsoft.com/office/drawing/2014/main" id="{47523AF5-477A-728E-A832-8E663CD57050}"/>
              </a:ext>
            </a:extLst>
          </p:cNvPr>
          <p:cNvGrpSpPr/>
          <p:nvPr/>
        </p:nvGrpSpPr>
        <p:grpSpPr>
          <a:xfrm>
            <a:off x="469789" y="1938140"/>
            <a:ext cx="3900526" cy="4262618"/>
            <a:chOff x="5358610" y="530877"/>
            <a:chExt cx="3900526" cy="4262618"/>
          </a:xfrm>
        </p:grpSpPr>
        <p:sp>
          <p:nvSpPr>
            <p:cNvPr id="16" name="Google Shape;1441;p37">
              <a:extLst>
                <a:ext uri="{FF2B5EF4-FFF2-40B4-BE49-F238E27FC236}">
                  <a16:creationId xmlns:a16="http://schemas.microsoft.com/office/drawing/2014/main" id="{4B944AF0-8C49-36DC-2CAB-9E101D0AB9B2}"/>
                </a:ext>
              </a:extLst>
            </p:cNvPr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42;p37">
              <a:extLst>
                <a:ext uri="{FF2B5EF4-FFF2-40B4-BE49-F238E27FC236}">
                  <a16:creationId xmlns:a16="http://schemas.microsoft.com/office/drawing/2014/main" id="{7928848E-4522-816A-078A-A0B0FF8725F5}"/>
                </a:ext>
              </a:extLst>
            </p:cNvPr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43;p37">
              <a:extLst>
                <a:ext uri="{FF2B5EF4-FFF2-40B4-BE49-F238E27FC236}">
                  <a16:creationId xmlns:a16="http://schemas.microsoft.com/office/drawing/2014/main" id="{433CEB8A-84D0-F216-4617-6FADBCEF43A8}"/>
                </a:ext>
              </a:extLst>
            </p:cNvPr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44;p37">
              <a:extLst>
                <a:ext uri="{FF2B5EF4-FFF2-40B4-BE49-F238E27FC236}">
                  <a16:creationId xmlns:a16="http://schemas.microsoft.com/office/drawing/2014/main" id="{F6C7B922-FB2F-551C-E92F-F8744179F220}"/>
                </a:ext>
              </a:extLst>
            </p:cNvPr>
            <p:cNvSpPr/>
            <p:nvPr/>
          </p:nvSpPr>
          <p:spPr>
            <a:xfrm flipH="1">
              <a:off x="5812108" y="530877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45;p37">
              <a:extLst>
                <a:ext uri="{FF2B5EF4-FFF2-40B4-BE49-F238E27FC236}">
                  <a16:creationId xmlns:a16="http://schemas.microsoft.com/office/drawing/2014/main" id="{B9BCA70D-65BC-8315-46F5-F303F37F6591}"/>
                </a:ext>
              </a:extLst>
            </p:cNvPr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46;p37">
              <a:extLst>
                <a:ext uri="{FF2B5EF4-FFF2-40B4-BE49-F238E27FC236}">
                  <a16:creationId xmlns:a16="http://schemas.microsoft.com/office/drawing/2014/main" id="{82C5891D-3F01-EB32-EFF6-7AE1A7677B37}"/>
                </a:ext>
              </a:extLst>
            </p:cNvPr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47;p37">
              <a:extLst>
                <a:ext uri="{FF2B5EF4-FFF2-40B4-BE49-F238E27FC236}">
                  <a16:creationId xmlns:a16="http://schemas.microsoft.com/office/drawing/2014/main" id="{83E22239-F0E2-124C-8EFD-0F719DD5D01C}"/>
                </a:ext>
              </a:extLst>
            </p:cNvPr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8;p37">
              <a:extLst>
                <a:ext uri="{FF2B5EF4-FFF2-40B4-BE49-F238E27FC236}">
                  <a16:creationId xmlns:a16="http://schemas.microsoft.com/office/drawing/2014/main" id="{06FB082D-4065-B94E-C511-5A89AE2806EA}"/>
                </a:ext>
              </a:extLst>
            </p:cNvPr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9;p37">
              <a:extLst>
                <a:ext uri="{FF2B5EF4-FFF2-40B4-BE49-F238E27FC236}">
                  <a16:creationId xmlns:a16="http://schemas.microsoft.com/office/drawing/2014/main" id="{F62611FD-C70A-35A1-9F4B-1A1F56A5D0E0}"/>
                </a:ext>
              </a:extLst>
            </p:cNvPr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50;p37">
              <a:extLst>
                <a:ext uri="{FF2B5EF4-FFF2-40B4-BE49-F238E27FC236}">
                  <a16:creationId xmlns:a16="http://schemas.microsoft.com/office/drawing/2014/main" id="{3C5283FE-CC8A-B2CF-CA82-1F28A1ECF870}"/>
                </a:ext>
              </a:extLst>
            </p:cNvPr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51;p37">
              <a:extLst>
                <a:ext uri="{FF2B5EF4-FFF2-40B4-BE49-F238E27FC236}">
                  <a16:creationId xmlns:a16="http://schemas.microsoft.com/office/drawing/2014/main" id="{EA1F9793-DF17-7E7C-D4CF-264FE2E44321}"/>
                </a:ext>
              </a:extLst>
            </p:cNvPr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2;p37">
              <a:extLst>
                <a:ext uri="{FF2B5EF4-FFF2-40B4-BE49-F238E27FC236}">
                  <a16:creationId xmlns:a16="http://schemas.microsoft.com/office/drawing/2014/main" id="{675BD81C-3298-8DA2-B5ED-291A55822198}"/>
                </a:ext>
              </a:extLst>
            </p:cNvPr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3;p37">
              <a:extLst>
                <a:ext uri="{FF2B5EF4-FFF2-40B4-BE49-F238E27FC236}">
                  <a16:creationId xmlns:a16="http://schemas.microsoft.com/office/drawing/2014/main" id="{CDC07690-D5F2-252F-BE98-5F59689C48E6}"/>
                </a:ext>
              </a:extLst>
            </p:cNvPr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4;p37">
              <a:extLst>
                <a:ext uri="{FF2B5EF4-FFF2-40B4-BE49-F238E27FC236}">
                  <a16:creationId xmlns:a16="http://schemas.microsoft.com/office/drawing/2014/main" id="{7E154D67-ECC7-98B5-890D-3D4559705B2B}"/>
                </a:ext>
              </a:extLst>
            </p:cNvPr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5;p37">
              <a:extLst>
                <a:ext uri="{FF2B5EF4-FFF2-40B4-BE49-F238E27FC236}">
                  <a16:creationId xmlns:a16="http://schemas.microsoft.com/office/drawing/2014/main" id="{8ED08BBE-15A8-D0DF-55E9-9597478AB02A}"/>
                </a:ext>
              </a:extLst>
            </p:cNvPr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6;p37">
              <a:extLst>
                <a:ext uri="{FF2B5EF4-FFF2-40B4-BE49-F238E27FC236}">
                  <a16:creationId xmlns:a16="http://schemas.microsoft.com/office/drawing/2014/main" id="{3BA09B96-F1A5-EFCA-971F-0A3CDEA2060A}"/>
                </a:ext>
              </a:extLst>
            </p:cNvPr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7;p37">
              <a:extLst>
                <a:ext uri="{FF2B5EF4-FFF2-40B4-BE49-F238E27FC236}">
                  <a16:creationId xmlns:a16="http://schemas.microsoft.com/office/drawing/2014/main" id="{E330DA6F-E72B-FE72-F135-0BBEDA718232}"/>
                </a:ext>
              </a:extLst>
            </p:cNvPr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8;p37">
              <a:extLst>
                <a:ext uri="{FF2B5EF4-FFF2-40B4-BE49-F238E27FC236}">
                  <a16:creationId xmlns:a16="http://schemas.microsoft.com/office/drawing/2014/main" id="{DE9A2D1C-020E-2B24-2B8A-F99ED52B399B}"/>
                </a:ext>
              </a:extLst>
            </p:cNvPr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9;p37">
              <a:extLst>
                <a:ext uri="{FF2B5EF4-FFF2-40B4-BE49-F238E27FC236}">
                  <a16:creationId xmlns:a16="http://schemas.microsoft.com/office/drawing/2014/main" id="{F9B332A1-831B-0901-2B20-37618B067474}"/>
                </a:ext>
              </a:extLst>
            </p:cNvPr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60;p37">
              <a:extLst>
                <a:ext uri="{FF2B5EF4-FFF2-40B4-BE49-F238E27FC236}">
                  <a16:creationId xmlns:a16="http://schemas.microsoft.com/office/drawing/2014/main" id="{67476820-4989-B6C4-03D1-4B28727E600E}"/>
                </a:ext>
              </a:extLst>
            </p:cNvPr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61;p37">
              <a:extLst>
                <a:ext uri="{FF2B5EF4-FFF2-40B4-BE49-F238E27FC236}">
                  <a16:creationId xmlns:a16="http://schemas.microsoft.com/office/drawing/2014/main" id="{A110CEBB-7B2B-8822-1759-C510D69116C0}"/>
                </a:ext>
              </a:extLst>
            </p:cNvPr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2;p37">
              <a:extLst>
                <a:ext uri="{FF2B5EF4-FFF2-40B4-BE49-F238E27FC236}">
                  <a16:creationId xmlns:a16="http://schemas.microsoft.com/office/drawing/2014/main" id="{AAB69A13-33CE-F634-DB07-31FF8E6B2AB7}"/>
                </a:ext>
              </a:extLst>
            </p:cNvPr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3;p37">
              <a:extLst>
                <a:ext uri="{FF2B5EF4-FFF2-40B4-BE49-F238E27FC236}">
                  <a16:creationId xmlns:a16="http://schemas.microsoft.com/office/drawing/2014/main" id="{1DDBE08A-C515-5715-58B4-F19154D5E5B2}"/>
                </a:ext>
              </a:extLst>
            </p:cNvPr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4;p37">
              <a:extLst>
                <a:ext uri="{FF2B5EF4-FFF2-40B4-BE49-F238E27FC236}">
                  <a16:creationId xmlns:a16="http://schemas.microsoft.com/office/drawing/2014/main" id="{D52AE03F-8653-E66F-3937-B051D96D8D9B}"/>
                </a:ext>
              </a:extLst>
            </p:cNvPr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rgbClr val="FF8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5;p37">
              <a:extLst>
                <a:ext uri="{FF2B5EF4-FFF2-40B4-BE49-F238E27FC236}">
                  <a16:creationId xmlns:a16="http://schemas.microsoft.com/office/drawing/2014/main" id="{A95D317E-358E-3603-3F7F-E60DE3CD5294}"/>
                </a:ext>
              </a:extLst>
            </p:cNvPr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6;p37">
              <a:extLst>
                <a:ext uri="{FF2B5EF4-FFF2-40B4-BE49-F238E27FC236}">
                  <a16:creationId xmlns:a16="http://schemas.microsoft.com/office/drawing/2014/main" id="{EDD9FFD8-83BB-D32E-AE2C-E1CA5FC4952A}"/>
                </a:ext>
              </a:extLst>
            </p:cNvPr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7;p37">
              <a:extLst>
                <a:ext uri="{FF2B5EF4-FFF2-40B4-BE49-F238E27FC236}">
                  <a16:creationId xmlns:a16="http://schemas.microsoft.com/office/drawing/2014/main" id="{93188749-DD89-721F-910C-F1FCA5EB9A97}"/>
                </a:ext>
              </a:extLst>
            </p:cNvPr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8;p37">
              <a:extLst>
                <a:ext uri="{FF2B5EF4-FFF2-40B4-BE49-F238E27FC236}">
                  <a16:creationId xmlns:a16="http://schemas.microsoft.com/office/drawing/2014/main" id="{429ED2AC-EEAD-8E4E-E4FD-4E39E4C3BC47}"/>
                </a:ext>
              </a:extLst>
            </p:cNvPr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rgbClr val="65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9;p37">
              <a:extLst>
                <a:ext uri="{FF2B5EF4-FFF2-40B4-BE49-F238E27FC236}">
                  <a16:creationId xmlns:a16="http://schemas.microsoft.com/office/drawing/2014/main" id="{16C8FDC3-59BC-1E77-88F8-66A7B564BFC5}"/>
                </a:ext>
              </a:extLst>
            </p:cNvPr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70;p37">
              <a:extLst>
                <a:ext uri="{FF2B5EF4-FFF2-40B4-BE49-F238E27FC236}">
                  <a16:creationId xmlns:a16="http://schemas.microsoft.com/office/drawing/2014/main" id="{9B7A00D7-1E34-3B22-7DC0-6D5D1A013894}"/>
                </a:ext>
              </a:extLst>
            </p:cNvPr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rgbClr val="7F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71;p37">
              <a:extLst>
                <a:ext uri="{FF2B5EF4-FFF2-40B4-BE49-F238E27FC236}">
                  <a16:creationId xmlns:a16="http://schemas.microsoft.com/office/drawing/2014/main" id="{DB6DCD3C-611B-4726-4D1C-70F6F3521F07}"/>
                </a:ext>
              </a:extLst>
            </p:cNvPr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72;p37">
              <a:extLst>
                <a:ext uri="{FF2B5EF4-FFF2-40B4-BE49-F238E27FC236}">
                  <a16:creationId xmlns:a16="http://schemas.microsoft.com/office/drawing/2014/main" id="{02153FF3-5A63-6201-AA2D-60CA40F043B9}"/>
                </a:ext>
              </a:extLst>
            </p:cNvPr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73;p37">
              <a:extLst>
                <a:ext uri="{FF2B5EF4-FFF2-40B4-BE49-F238E27FC236}">
                  <a16:creationId xmlns:a16="http://schemas.microsoft.com/office/drawing/2014/main" id="{C91023F2-10A4-D0FC-FC3E-1BDB428CEF4B}"/>
                </a:ext>
              </a:extLst>
            </p:cNvPr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74;p37">
              <a:extLst>
                <a:ext uri="{FF2B5EF4-FFF2-40B4-BE49-F238E27FC236}">
                  <a16:creationId xmlns:a16="http://schemas.microsoft.com/office/drawing/2014/main" id="{C3A9E7FB-80A6-C645-DEF7-85BAEAB10597}"/>
                </a:ext>
              </a:extLst>
            </p:cNvPr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75;p37">
              <a:extLst>
                <a:ext uri="{FF2B5EF4-FFF2-40B4-BE49-F238E27FC236}">
                  <a16:creationId xmlns:a16="http://schemas.microsoft.com/office/drawing/2014/main" id="{BA540273-0821-C92A-ED4F-0EB0F54A342F}"/>
                </a:ext>
              </a:extLst>
            </p:cNvPr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76;p37">
              <a:extLst>
                <a:ext uri="{FF2B5EF4-FFF2-40B4-BE49-F238E27FC236}">
                  <a16:creationId xmlns:a16="http://schemas.microsoft.com/office/drawing/2014/main" id="{CDE96F81-094F-76D5-5B7E-194ACEA06291}"/>
                </a:ext>
              </a:extLst>
            </p:cNvPr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77;p37">
              <a:extLst>
                <a:ext uri="{FF2B5EF4-FFF2-40B4-BE49-F238E27FC236}">
                  <a16:creationId xmlns:a16="http://schemas.microsoft.com/office/drawing/2014/main" id="{49C704C2-ACD7-5842-C2D0-D54C153B7149}"/>
                </a:ext>
              </a:extLst>
            </p:cNvPr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78;p37">
              <a:extLst>
                <a:ext uri="{FF2B5EF4-FFF2-40B4-BE49-F238E27FC236}">
                  <a16:creationId xmlns:a16="http://schemas.microsoft.com/office/drawing/2014/main" id="{B08EEE9D-2101-9423-0E67-47BC7AC5A738}"/>
                </a:ext>
              </a:extLst>
            </p:cNvPr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79;p37">
              <a:extLst>
                <a:ext uri="{FF2B5EF4-FFF2-40B4-BE49-F238E27FC236}">
                  <a16:creationId xmlns:a16="http://schemas.microsoft.com/office/drawing/2014/main" id="{00BE7833-14CA-6D37-C200-D1563ADDCCBE}"/>
                </a:ext>
              </a:extLst>
            </p:cNvPr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80;p37">
              <a:extLst>
                <a:ext uri="{FF2B5EF4-FFF2-40B4-BE49-F238E27FC236}">
                  <a16:creationId xmlns:a16="http://schemas.microsoft.com/office/drawing/2014/main" id="{7B0A18F4-3C53-5FA0-B83C-CD152D7B97BC}"/>
                </a:ext>
              </a:extLst>
            </p:cNvPr>
            <p:cNvSpPr/>
            <p:nvPr/>
          </p:nvSpPr>
          <p:spPr>
            <a:xfrm flipH="1">
              <a:off x="5819707" y="277958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rgbClr val="FF9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81;p37">
              <a:extLst>
                <a:ext uri="{FF2B5EF4-FFF2-40B4-BE49-F238E27FC236}">
                  <a16:creationId xmlns:a16="http://schemas.microsoft.com/office/drawing/2014/main" id="{57AC3DCD-B77A-8E28-1F64-56690F657B55}"/>
                </a:ext>
              </a:extLst>
            </p:cNvPr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rgbClr val="49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82;p37">
              <a:extLst>
                <a:ext uri="{FF2B5EF4-FFF2-40B4-BE49-F238E27FC236}">
                  <a16:creationId xmlns:a16="http://schemas.microsoft.com/office/drawing/2014/main" id="{AF680490-5D38-240B-484E-C9B8208437AB}"/>
                </a:ext>
              </a:extLst>
            </p:cNvPr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83;p37">
              <a:extLst>
                <a:ext uri="{FF2B5EF4-FFF2-40B4-BE49-F238E27FC236}">
                  <a16:creationId xmlns:a16="http://schemas.microsoft.com/office/drawing/2014/main" id="{4D543244-7EBE-8FC3-CB2C-780CB848761E}"/>
                </a:ext>
              </a:extLst>
            </p:cNvPr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84;p37">
              <a:extLst>
                <a:ext uri="{FF2B5EF4-FFF2-40B4-BE49-F238E27FC236}">
                  <a16:creationId xmlns:a16="http://schemas.microsoft.com/office/drawing/2014/main" id="{2B528A2C-0BD3-54F9-10D8-25822F96A580}"/>
                </a:ext>
              </a:extLst>
            </p:cNvPr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85;p37">
              <a:extLst>
                <a:ext uri="{FF2B5EF4-FFF2-40B4-BE49-F238E27FC236}">
                  <a16:creationId xmlns:a16="http://schemas.microsoft.com/office/drawing/2014/main" id="{3F0A8A5E-9D43-3EEB-BB35-C6F064479F35}"/>
                </a:ext>
              </a:extLst>
            </p:cNvPr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86;p37">
              <a:extLst>
                <a:ext uri="{FF2B5EF4-FFF2-40B4-BE49-F238E27FC236}">
                  <a16:creationId xmlns:a16="http://schemas.microsoft.com/office/drawing/2014/main" id="{7E459E60-81CD-7A25-7D20-784CB351688F}"/>
                </a:ext>
              </a:extLst>
            </p:cNvPr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87;p37">
              <a:extLst>
                <a:ext uri="{FF2B5EF4-FFF2-40B4-BE49-F238E27FC236}">
                  <a16:creationId xmlns:a16="http://schemas.microsoft.com/office/drawing/2014/main" id="{1D2F7D62-0D18-B7C0-2D08-2E203DE83363}"/>
                </a:ext>
              </a:extLst>
            </p:cNvPr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88;p37">
              <a:extLst>
                <a:ext uri="{FF2B5EF4-FFF2-40B4-BE49-F238E27FC236}">
                  <a16:creationId xmlns:a16="http://schemas.microsoft.com/office/drawing/2014/main" id="{CB3B72DB-9020-BF05-89E6-6989E3C06942}"/>
                </a:ext>
              </a:extLst>
            </p:cNvPr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89;p37">
              <a:extLst>
                <a:ext uri="{FF2B5EF4-FFF2-40B4-BE49-F238E27FC236}">
                  <a16:creationId xmlns:a16="http://schemas.microsoft.com/office/drawing/2014/main" id="{BF76010F-F7E7-D160-D53C-87A597BFEF12}"/>
                </a:ext>
              </a:extLst>
            </p:cNvPr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90;p37">
              <a:extLst>
                <a:ext uri="{FF2B5EF4-FFF2-40B4-BE49-F238E27FC236}">
                  <a16:creationId xmlns:a16="http://schemas.microsoft.com/office/drawing/2014/main" id="{99665D45-B1DF-6A22-CF1E-5D03A8F53A12}"/>
                </a:ext>
              </a:extLst>
            </p:cNvPr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91;p37">
              <a:extLst>
                <a:ext uri="{FF2B5EF4-FFF2-40B4-BE49-F238E27FC236}">
                  <a16:creationId xmlns:a16="http://schemas.microsoft.com/office/drawing/2014/main" id="{7B551DF6-C03B-AE50-2B49-49B438D4F1A3}"/>
                </a:ext>
              </a:extLst>
            </p:cNvPr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92;p37">
              <a:extLst>
                <a:ext uri="{FF2B5EF4-FFF2-40B4-BE49-F238E27FC236}">
                  <a16:creationId xmlns:a16="http://schemas.microsoft.com/office/drawing/2014/main" id="{F3F97B9D-895B-F7FC-50A7-1DC0602F84D8}"/>
                </a:ext>
              </a:extLst>
            </p:cNvPr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93;p37">
              <a:extLst>
                <a:ext uri="{FF2B5EF4-FFF2-40B4-BE49-F238E27FC236}">
                  <a16:creationId xmlns:a16="http://schemas.microsoft.com/office/drawing/2014/main" id="{F414DAC2-89DB-0079-8446-753E13C01FF0}"/>
                </a:ext>
              </a:extLst>
            </p:cNvPr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94;p37">
              <a:extLst>
                <a:ext uri="{FF2B5EF4-FFF2-40B4-BE49-F238E27FC236}">
                  <a16:creationId xmlns:a16="http://schemas.microsoft.com/office/drawing/2014/main" id="{43ECA5F8-0BDF-2F82-2A4C-339BB0A379A0}"/>
                </a:ext>
              </a:extLst>
            </p:cNvPr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95;p37">
              <a:extLst>
                <a:ext uri="{FF2B5EF4-FFF2-40B4-BE49-F238E27FC236}">
                  <a16:creationId xmlns:a16="http://schemas.microsoft.com/office/drawing/2014/main" id="{B98119D2-F070-A46C-61E7-4F8A6AB1E896}"/>
                </a:ext>
              </a:extLst>
            </p:cNvPr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96;p37">
              <a:extLst>
                <a:ext uri="{FF2B5EF4-FFF2-40B4-BE49-F238E27FC236}">
                  <a16:creationId xmlns:a16="http://schemas.microsoft.com/office/drawing/2014/main" id="{136A5F91-9920-6C1F-BB71-DFE095B741BA}"/>
                </a:ext>
              </a:extLst>
            </p:cNvPr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97;p37">
              <a:extLst>
                <a:ext uri="{FF2B5EF4-FFF2-40B4-BE49-F238E27FC236}">
                  <a16:creationId xmlns:a16="http://schemas.microsoft.com/office/drawing/2014/main" id="{C9D52211-79D8-FF88-6E5B-A9AE83C16CDE}"/>
                </a:ext>
              </a:extLst>
            </p:cNvPr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98;p37">
              <a:extLst>
                <a:ext uri="{FF2B5EF4-FFF2-40B4-BE49-F238E27FC236}">
                  <a16:creationId xmlns:a16="http://schemas.microsoft.com/office/drawing/2014/main" id="{8E188CEB-8CDB-8CA7-366C-5EFAD79372BA}"/>
                </a:ext>
              </a:extLst>
            </p:cNvPr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99;p37">
              <a:extLst>
                <a:ext uri="{FF2B5EF4-FFF2-40B4-BE49-F238E27FC236}">
                  <a16:creationId xmlns:a16="http://schemas.microsoft.com/office/drawing/2014/main" id="{FD01E7ED-84DA-D139-ED27-A584A98D3AA6}"/>
                </a:ext>
              </a:extLst>
            </p:cNvPr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500;p37">
              <a:extLst>
                <a:ext uri="{FF2B5EF4-FFF2-40B4-BE49-F238E27FC236}">
                  <a16:creationId xmlns:a16="http://schemas.microsoft.com/office/drawing/2014/main" id="{E66E94E7-7113-3EBA-0D7E-031044A9D536}"/>
                </a:ext>
              </a:extLst>
            </p:cNvPr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01;p37">
              <a:extLst>
                <a:ext uri="{FF2B5EF4-FFF2-40B4-BE49-F238E27FC236}">
                  <a16:creationId xmlns:a16="http://schemas.microsoft.com/office/drawing/2014/main" id="{6785C740-7589-CEAE-64E0-DD2C7FF88A4E}"/>
                </a:ext>
              </a:extLst>
            </p:cNvPr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502;p37">
              <a:extLst>
                <a:ext uri="{FF2B5EF4-FFF2-40B4-BE49-F238E27FC236}">
                  <a16:creationId xmlns:a16="http://schemas.microsoft.com/office/drawing/2014/main" id="{2213B846-BEFF-A3D1-8E5E-85F4A01BF7CE}"/>
                </a:ext>
              </a:extLst>
            </p:cNvPr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03;p37">
              <a:extLst>
                <a:ext uri="{FF2B5EF4-FFF2-40B4-BE49-F238E27FC236}">
                  <a16:creationId xmlns:a16="http://schemas.microsoft.com/office/drawing/2014/main" id="{470C1F51-5A25-2CF0-C1AE-78D2D7A4E616}"/>
                </a:ext>
              </a:extLst>
            </p:cNvPr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04;p37">
              <a:extLst>
                <a:ext uri="{FF2B5EF4-FFF2-40B4-BE49-F238E27FC236}">
                  <a16:creationId xmlns:a16="http://schemas.microsoft.com/office/drawing/2014/main" id="{0205D95F-FD09-7090-EE68-54E75ACD857C}"/>
                </a:ext>
              </a:extLst>
            </p:cNvPr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05;p37">
              <a:extLst>
                <a:ext uri="{FF2B5EF4-FFF2-40B4-BE49-F238E27FC236}">
                  <a16:creationId xmlns:a16="http://schemas.microsoft.com/office/drawing/2014/main" id="{E7D2B4BD-5ADB-01B3-B22F-3F891CD6BF78}"/>
                </a:ext>
              </a:extLst>
            </p:cNvPr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06;p37">
              <a:extLst>
                <a:ext uri="{FF2B5EF4-FFF2-40B4-BE49-F238E27FC236}">
                  <a16:creationId xmlns:a16="http://schemas.microsoft.com/office/drawing/2014/main" id="{DA7373D3-4929-25B6-1774-320034520F52}"/>
                </a:ext>
              </a:extLst>
            </p:cNvPr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07;p37">
              <a:extLst>
                <a:ext uri="{FF2B5EF4-FFF2-40B4-BE49-F238E27FC236}">
                  <a16:creationId xmlns:a16="http://schemas.microsoft.com/office/drawing/2014/main" id="{0EEF64CF-9702-CA87-D134-BA5CA6A3976C}"/>
                </a:ext>
              </a:extLst>
            </p:cNvPr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08;p37">
              <a:extLst>
                <a:ext uri="{FF2B5EF4-FFF2-40B4-BE49-F238E27FC236}">
                  <a16:creationId xmlns:a16="http://schemas.microsoft.com/office/drawing/2014/main" id="{962F432E-5F4E-D35D-77E1-3ABAB44BAD8A}"/>
                </a:ext>
              </a:extLst>
            </p:cNvPr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09;p37">
              <a:extLst>
                <a:ext uri="{FF2B5EF4-FFF2-40B4-BE49-F238E27FC236}">
                  <a16:creationId xmlns:a16="http://schemas.microsoft.com/office/drawing/2014/main" id="{28569D39-F5A2-9239-A70D-33FB134D2970}"/>
                </a:ext>
              </a:extLst>
            </p:cNvPr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10;p37">
              <a:extLst>
                <a:ext uri="{FF2B5EF4-FFF2-40B4-BE49-F238E27FC236}">
                  <a16:creationId xmlns:a16="http://schemas.microsoft.com/office/drawing/2014/main" id="{1B2EA08B-519F-BC77-08AE-0C8F0D226893}"/>
                </a:ext>
              </a:extLst>
            </p:cNvPr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11;p37">
              <a:extLst>
                <a:ext uri="{FF2B5EF4-FFF2-40B4-BE49-F238E27FC236}">
                  <a16:creationId xmlns:a16="http://schemas.microsoft.com/office/drawing/2014/main" id="{66B08705-5C7E-79D9-6B08-8ED62F0E84A3}"/>
                </a:ext>
              </a:extLst>
            </p:cNvPr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12;p37">
              <a:extLst>
                <a:ext uri="{FF2B5EF4-FFF2-40B4-BE49-F238E27FC236}">
                  <a16:creationId xmlns:a16="http://schemas.microsoft.com/office/drawing/2014/main" id="{50E7BAC2-6F74-1BE0-BF23-5B9C79233E98}"/>
                </a:ext>
              </a:extLst>
            </p:cNvPr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513;p37">
              <a:extLst>
                <a:ext uri="{FF2B5EF4-FFF2-40B4-BE49-F238E27FC236}">
                  <a16:creationId xmlns:a16="http://schemas.microsoft.com/office/drawing/2014/main" id="{9F0FED8D-CE22-4F3C-2D0D-9A3F57B86947}"/>
                </a:ext>
              </a:extLst>
            </p:cNvPr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514;p37">
              <a:extLst>
                <a:ext uri="{FF2B5EF4-FFF2-40B4-BE49-F238E27FC236}">
                  <a16:creationId xmlns:a16="http://schemas.microsoft.com/office/drawing/2014/main" id="{F5F5DB88-CF62-D15F-44FA-DA1A3EDC2A10}"/>
                </a:ext>
              </a:extLst>
            </p:cNvPr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515;p37">
              <a:extLst>
                <a:ext uri="{FF2B5EF4-FFF2-40B4-BE49-F238E27FC236}">
                  <a16:creationId xmlns:a16="http://schemas.microsoft.com/office/drawing/2014/main" id="{3AB8F36B-E695-2219-1D03-56B2BA6B06EA}"/>
                </a:ext>
              </a:extLst>
            </p:cNvPr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16;p37">
              <a:extLst>
                <a:ext uri="{FF2B5EF4-FFF2-40B4-BE49-F238E27FC236}">
                  <a16:creationId xmlns:a16="http://schemas.microsoft.com/office/drawing/2014/main" id="{43DD56C0-06D7-3311-158B-31C2D57853EE}"/>
                </a:ext>
              </a:extLst>
            </p:cNvPr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17;p37">
              <a:extLst>
                <a:ext uri="{FF2B5EF4-FFF2-40B4-BE49-F238E27FC236}">
                  <a16:creationId xmlns:a16="http://schemas.microsoft.com/office/drawing/2014/main" id="{1B969652-7BA8-B84D-1DB8-7F2CDE08FA95}"/>
                </a:ext>
              </a:extLst>
            </p:cNvPr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18;p37">
              <a:extLst>
                <a:ext uri="{FF2B5EF4-FFF2-40B4-BE49-F238E27FC236}">
                  <a16:creationId xmlns:a16="http://schemas.microsoft.com/office/drawing/2014/main" id="{DE1BD2E6-E915-D249-18E0-678D3E6AE6DE}"/>
                </a:ext>
              </a:extLst>
            </p:cNvPr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519;p37">
              <a:extLst>
                <a:ext uri="{FF2B5EF4-FFF2-40B4-BE49-F238E27FC236}">
                  <a16:creationId xmlns:a16="http://schemas.microsoft.com/office/drawing/2014/main" id="{9C921FB8-10C4-B50D-38F8-8FACA337E233}"/>
                </a:ext>
              </a:extLst>
            </p:cNvPr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520;p37">
              <a:extLst>
                <a:ext uri="{FF2B5EF4-FFF2-40B4-BE49-F238E27FC236}">
                  <a16:creationId xmlns:a16="http://schemas.microsoft.com/office/drawing/2014/main" id="{968394E4-7E47-9564-6616-95D4C7B9A498}"/>
                </a:ext>
              </a:extLst>
            </p:cNvPr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521;p37">
              <a:extLst>
                <a:ext uri="{FF2B5EF4-FFF2-40B4-BE49-F238E27FC236}">
                  <a16:creationId xmlns:a16="http://schemas.microsoft.com/office/drawing/2014/main" id="{CB0BDAC4-6A75-050A-FF9B-24BA2C237F86}"/>
                </a:ext>
              </a:extLst>
            </p:cNvPr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522;p37">
              <a:extLst>
                <a:ext uri="{FF2B5EF4-FFF2-40B4-BE49-F238E27FC236}">
                  <a16:creationId xmlns:a16="http://schemas.microsoft.com/office/drawing/2014/main" id="{B98F2E58-76FD-F1BD-0667-809363A573CD}"/>
                </a:ext>
              </a:extLst>
            </p:cNvPr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523;p37">
              <a:extLst>
                <a:ext uri="{FF2B5EF4-FFF2-40B4-BE49-F238E27FC236}">
                  <a16:creationId xmlns:a16="http://schemas.microsoft.com/office/drawing/2014/main" id="{F0859C46-BB9A-666F-0ED3-6942095D8348}"/>
                </a:ext>
              </a:extLst>
            </p:cNvPr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524;p37">
              <a:extLst>
                <a:ext uri="{FF2B5EF4-FFF2-40B4-BE49-F238E27FC236}">
                  <a16:creationId xmlns:a16="http://schemas.microsoft.com/office/drawing/2014/main" id="{A1B73EB1-C568-5EFC-7EB5-AE88D5D89305}"/>
                </a:ext>
              </a:extLst>
            </p:cNvPr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525;p37">
              <a:extLst>
                <a:ext uri="{FF2B5EF4-FFF2-40B4-BE49-F238E27FC236}">
                  <a16:creationId xmlns:a16="http://schemas.microsoft.com/office/drawing/2014/main" id="{4EBC77AB-3DFE-A2A7-4D9D-3BDE2A59E91F}"/>
                </a:ext>
              </a:extLst>
            </p:cNvPr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526;p37">
              <a:extLst>
                <a:ext uri="{FF2B5EF4-FFF2-40B4-BE49-F238E27FC236}">
                  <a16:creationId xmlns:a16="http://schemas.microsoft.com/office/drawing/2014/main" id="{06F4BCAE-42AA-3EE5-F3CB-BCFF29459A93}"/>
                </a:ext>
              </a:extLst>
            </p:cNvPr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527;p37">
              <a:extLst>
                <a:ext uri="{FF2B5EF4-FFF2-40B4-BE49-F238E27FC236}">
                  <a16:creationId xmlns:a16="http://schemas.microsoft.com/office/drawing/2014/main" id="{D9CAD0F1-ADFB-C816-FA25-372ACFB03770}"/>
                </a:ext>
              </a:extLst>
            </p:cNvPr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28;p37">
              <a:extLst>
                <a:ext uri="{FF2B5EF4-FFF2-40B4-BE49-F238E27FC236}">
                  <a16:creationId xmlns:a16="http://schemas.microsoft.com/office/drawing/2014/main" id="{484E5D1B-494C-946D-33FA-DA0DF1C51278}"/>
                </a:ext>
              </a:extLst>
            </p:cNvPr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29;p37">
              <a:extLst>
                <a:ext uri="{FF2B5EF4-FFF2-40B4-BE49-F238E27FC236}">
                  <a16:creationId xmlns:a16="http://schemas.microsoft.com/office/drawing/2014/main" id="{035BE9CD-1CE5-306D-C57D-01B80011FE56}"/>
                </a:ext>
              </a:extLst>
            </p:cNvPr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30;p37">
              <a:extLst>
                <a:ext uri="{FF2B5EF4-FFF2-40B4-BE49-F238E27FC236}">
                  <a16:creationId xmlns:a16="http://schemas.microsoft.com/office/drawing/2014/main" id="{98898A4F-2198-43F6-D9F1-23BE230D4569}"/>
                </a:ext>
              </a:extLst>
            </p:cNvPr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31;p37">
              <a:extLst>
                <a:ext uri="{FF2B5EF4-FFF2-40B4-BE49-F238E27FC236}">
                  <a16:creationId xmlns:a16="http://schemas.microsoft.com/office/drawing/2014/main" id="{29FC598B-8166-38DA-5006-2AF1D5654D10}"/>
                </a:ext>
              </a:extLst>
            </p:cNvPr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532;p37">
              <a:extLst>
                <a:ext uri="{FF2B5EF4-FFF2-40B4-BE49-F238E27FC236}">
                  <a16:creationId xmlns:a16="http://schemas.microsoft.com/office/drawing/2014/main" id="{CBD4F4BC-2CD8-188C-2FCE-E245A1294E60}"/>
                </a:ext>
              </a:extLst>
            </p:cNvPr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33;p37">
              <a:extLst>
                <a:ext uri="{FF2B5EF4-FFF2-40B4-BE49-F238E27FC236}">
                  <a16:creationId xmlns:a16="http://schemas.microsoft.com/office/drawing/2014/main" id="{79BB6DAD-8252-D470-E28C-253443D39993}"/>
                </a:ext>
              </a:extLst>
            </p:cNvPr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34;p37">
              <a:extLst>
                <a:ext uri="{FF2B5EF4-FFF2-40B4-BE49-F238E27FC236}">
                  <a16:creationId xmlns:a16="http://schemas.microsoft.com/office/drawing/2014/main" id="{7B4DA835-30EB-7EC6-3959-5E6F20354B70}"/>
                </a:ext>
              </a:extLst>
            </p:cNvPr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35;p37">
              <a:extLst>
                <a:ext uri="{FF2B5EF4-FFF2-40B4-BE49-F238E27FC236}">
                  <a16:creationId xmlns:a16="http://schemas.microsoft.com/office/drawing/2014/main" id="{984E49A8-0A39-F4EC-9A99-26E855D95350}"/>
                </a:ext>
              </a:extLst>
            </p:cNvPr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36;p37">
              <a:extLst>
                <a:ext uri="{FF2B5EF4-FFF2-40B4-BE49-F238E27FC236}">
                  <a16:creationId xmlns:a16="http://schemas.microsoft.com/office/drawing/2014/main" id="{7C1DD6C2-D22F-395C-B0DF-038661E389DA}"/>
                </a:ext>
              </a:extLst>
            </p:cNvPr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37;p37">
              <a:extLst>
                <a:ext uri="{FF2B5EF4-FFF2-40B4-BE49-F238E27FC236}">
                  <a16:creationId xmlns:a16="http://schemas.microsoft.com/office/drawing/2014/main" id="{82821355-AB68-9C19-700B-71BFA592F90C}"/>
                </a:ext>
              </a:extLst>
            </p:cNvPr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538;p37">
              <a:extLst>
                <a:ext uri="{FF2B5EF4-FFF2-40B4-BE49-F238E27FC236}">
                  <a16:creationId xmlns:a16="http://schemas.microsoft.com/office/drawing/2014/main" id="{DADF47C2-F415-4C91-A3C4-FD063F091D38}"/>
                </a:ext>
              </a:extLst>
            </p:cNvPr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539;p37">
              <a:extLst>
                <a:ext uri="{FF2B5EF4-FFF2-40B4-BE49-F238E27FC236}">
                  <a16:creationId xmlns:a16="http://schemas.microsoft.com/office/drawing/2014/main" id="{373EE37F-1D0A-F887-FF66-D857B056E21E}"/>
                </a:ext>
              </a:extLst>
            </p:cNvPr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540;p37">
              <a:extLst>
                <a:ext uri="{FF2B5EF4-FFF2-40B4-BE49-F238E27FC236}">
                  <a16:creationId xmlns:a16="http://schemas.microsoft.com/office/drawing/2014/main" id="{D58F4CA9-F062-B22C-61BE-C940589E68CE}"/>
                </a:ext>
              </a:extLst>
            </p:cNvPr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541;p37">
              <a:extLst>
                <a:ext uri="{FF2B5EF4-FFF2-40B4-BE49-F238E27FC236}">
                  <a16:creationId xmlns:a16="http://schemas.microsoft.com/office/drawing/2014/main" id="{01540853-BA87-F53D-FC0C-642DB9CCD64B}"/>
                </a:ext>
              </a:extLst>
            </p:cNvPr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542;p37">
              <a:extLst>
                <a:ext uri="{FF2B5EF4-FFF2-40B4-BE49-F238E27FC236}">
                  <a16:creationId xmlns:a16="http://schemas.microsoft.com/office/drawing/2014/main" id="{9A9EE57B-C102-350A-B8BF-13A64B7D4FFA}"/>
                </a:ext>
              </a:extLst>
            </p:cNvPr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543;p37">
              <a:extLst>
                <a:ext uri="{FF2B5EF4-FFF2-40B4-BE49-F238E27FC236}">
                  <a16:creationId xmlns:a16="http://schemas.microsoft.com/office/drawing/2014/main" id="{EF6C7358-1F8B-8307-FB39-3D996E486FF7}"/>
                </a:ext>
              </a:extLst>
            </p:cNvPr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544;p37">
              <a:extLst>
                <a:ext uri="{FF2B5EF4-FFF2-40B4-BE49-F238E27FC236}">
                  <a16:creationId xmlns:a16="http://schemas.microsoft.com/office/drawing/2014/main" id="{B61BF393-FDD7-3C2E-DCB7-E57D8E4EF669}"/>
                </a:ext>
              </a:extLst>
            </p:cNvPr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545;p37">
              <a:extLst>
                <a:ext uri="{FF2B5EF4-FFF2-40B4-BE49-F238E27FC236}">
                  <a16:creationId xmlns:a16="http://schemas.microsoft.com/office/drawing/2014/main" id="{3928F93D-AB1C-E7B7-CD82-03EB8A8A7C4B}"/>
                </a:ext>
              </a:extLst>
            </p:cNvPr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546;p37">
              <a:extLst>
                <a:ext uri="{FF2B5EF4-FFF2-40B4-BE49-F238E27FC236}">
                  <a16:creationId xmlns:a16="http://schemas.microsoft.com/office/drawing/2014/main" id="{C8F1170C-B2E9-821D-8BBC-0810F72F709F}"/>
                </a:ext>
              </a:extLst>
            </p:cNvPr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547;p37">
              <a:extLst>
                <a:ext uri="{FF2B5EF4-FFF2-40B4-BE49-F238E27FC236}">
                  <a16:creationId xmlns:a16="http://schemas.microsoft.com/office/drawing/2014/main" id="{14567B48-B990-66A5-EC4E-09D00791A575}"/>
                </a:ext>
              </a:extLst>
            </p:cNvPr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548;p37">
              <a:extLst>
                <a:ext uri="{FF2B5EF4-FFF2-40B4-BE49-F238E27FC236}">
                  <a16:creationId xmlns:a16="http://schemas.microsoft.com/office/drawing/2014/main" id="{161FECD4-A337-E35A-6F3B-35DBF6402781}"/>
                </a:ext>
              </a:extLst>
            </p:cNvPr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549;p37">
              <a:extLst>
                <a:ext uri="{FF2B5EF4-FFF2-40B4-BE49-F238E27FC236}">
                  <a16:creationId xmlns:a16="http://schemas.microsoft.com/office/drawing/2014/main" id="{755490EB-1EE5-9144-D8F9-BF33F525EFDE}"/>
                </a:ext>
              </a:extLst>
            </p:cNvPr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550;p37">
              <a:extLst>
                <a:ext uri="{FF2B5EF4-FFF2-40B4-BE49-F238E27FC236}">
                  <a16:creationId xmlns:a16="http://schemas.microsoft.com/office/drawing/2014/main" id="{80C8ADBA-7F26-2DCD-D3A8-EB6D051C496A}"/>
                </a:ext>
              </a:extLst>
            </p:cNvPr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rgbClr val="3B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551;p37">
              <a:extLst>
                <a:ext uri="{FF2B5EF4-FFF2-40B4-BE49-F238E27FC236}">
                  <a16:creationId xmlns:a16="http://schemas.microsoft.com/office/drawing/2014/main" id="{76E056E7-734C-D108-9443-C6BDD2FA5CD0}"/>
                </a:ext>
              </a:extLst>
            </p:cNvPr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552;p37">
              <a:extLst>
                <a:ext uri="{FF2B5EF4-FFF2-40B4-BE49-F238E27FC236}">
                  <a16:creationId xmlns:a16="http://schemas.microsoft.com/office/drawing/2014/main" id="{FB6B2371-C9D7-5135-DDAF-BA9F32105BA0}"/>
                </a:ext>
              </a:extLst>
            </p:cNvPr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553;p37">
              <a:extLst>
                <a:ext uri="{FF2B5EF4-FFF2-40B4-BE49-F238E27FC236}">
                  <a16:creationId xmlns:a16="http://schemas.microsoft.com/office/drawing/2014/main" id="{5E7144B3-5BE3-8112-BCFB-1852BE4E3051}"/>
                </a:ext>
              </a:extLst>
            </p:cNvPr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554;p37">
              <a:extLst>
                <a:ext uri="{FF2B5EF4-FFF2-40B4-BE49-F238E27FC236}">
                  <a16:creationId xmlns:a16="http://schemas.microsoft.com/office/drawing/2014/main" id="{94B6BBB3-F4B6-4F26-9E0F-FE4D1EB36EAB}"/>
                </a:ext>
              </a:extLst>
            </p:cNvPr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555;p37">
              <a:extLst>
                <a:ext uri="{FF2B5EF4-FFF2-40B4-BE49-F238E27FC236}">
                  <a16:creationId xmlns:a16="http://schemas.microsoft.com/office/drawing/2014/main" id="{EF7B87A0-A947-BA63-610E-4646F6A5031F}"/>
                </a:ext>
              </a:extLst>
            </p:cNvPr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556;p37">
              <a:extLst>
                <a:ext uri="{FF2B5EF4-FFF2-40B4-BE49-F238E27FC236}">
                  <a16:creationId xmlns:a16="http://schemas.microsoft.com/office/drawing/2014/main" id="{3848C320-E298-550A-5243-5466CDE9033B}"/>
                </a:ext>
              </a:extLst>
            </p:cNvPr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557;p37">
              <a:extLst>
                <a:ext uri="{FF2B5EF4-FFF2-40B4-BE49-F238E27FC236}">
                  <a16:creationId xmlns:a16="http://schemas.microsoft.com/office/drawing/2014/main" id="{03DFA242-14D0-3D6E-8228-AE50AF815FE6}"/>
                </a:ext>
              </a:extLst>
            </p:cNvPr>
            <p:cNvSpPr/>
            <p:nvPr/>
          </p:nvSpPr>
          <p:spPr>
            <a:xfrm flipH="1">
              <a:off x="6883836" y="3330257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558;p37">
              <a:extLst>
                <a:ext uri="{FF2B5EF4-FFF2-40B4-BE49-F238E27FC236}">
                  <a16:creationId xmlns:a16="http://schemas.microsoft.com/office/drawing/2014/main" id="{D7FA49D6-1F26-3116-F48A-0533B3ADACD2}"/>
                </a:ext>
              </a:extLst>
            </p:cNvPr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559;p37">
              <a:extLst>
                <a:ext uri="{FF2B5EF4-FFF2-40B4-BE49-F238E27FC236}">
                  <a16:creationId xmlns:a16="http://schemas.microsoft.com/office/drawing/2014/main" id="{646CC349-FE0B-2D81-F1A1-724FE4CB5C24}"/>
                </a:ext>
              </a:extLst>
            </p:cNvPr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560;p37">
              <a:extLst>
                <a:ext uri="{FF2B5EF4-FFF2-40B4-BE49-F238E27FC236}">
                  <a16:creationId xmlns:a16="http://schemas.microsoft.com/office/drawing/2014/main" id="{7892E98E-478B-CA1C-7F49-9E16EFE6FBC7}"/>
                </a:ext>
              </a:extLst>
            </p:cNvPr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561;p37">
              <a:extLst>
                <a:ext uri="{FF2B5EF4-FFF2-40B4-BE49-F238E27FC236}">
                  <a16:creationId xmlns:a16="http://schemas.microsoft.com/office/drawing/2014/main" id="{B2346152-583F-D183-1AF6-926DCC14A979}"/>
                </a:ext>
              </a:extLst>
            </p:cNvPr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562;p37">
              <a:extLst>
                <a:ext uri="{FF2B5EF4-FFF2-40B4-BE49-F238E27FC236}">
                  <a16:creationId xmlns:a16="http://schemas.microsoft.com/office/drawing/2014/main" id="{244335C0-4F69-7C4E-6D9C-4F0D93EF802B}"/>
                </a:ext>
              </a:extLst>
            </p:cNvPr>
            <p:cNvSpPr/>
            <p:nvPr/>
          </p:nvSpPr>
          <p:spPr>
            <a:xfrm flipH="1">
              <a:off x="6540353" y="3378164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563;p37">
              <a:extLst>
                <a:ext uri="{FF2B5EF4-FFF2-40B4-BE49-F238E27FC236}">
                  <a16:creationId xmlns:a16="http://schemas.microsoft.com/office/drawing/2014/main" id="{4FBF13EE-7D7A-FA93-6F12-F32CCC7F9463}"/>
                </a:ext>
              </a:extLst>
            </p:cNvPr>
            <p:cNvSpPr/>
            <p:nvPr/>
          </p:nvSpPr>
          <p:spPr>
            <a:xfrm flipH="1">
              <a:off x="6433343" y="3369721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564;p37">
              <a:extLst>
                <a:ext uri="{FF2B5EF4-FFF2-40B4-BE49-F238E27FC236}">
                  <a16:creationId xmlns:a16="http://schemas.microsoft.com/office/drawing/2014/main" id="{30BAE318-4BC2-DD1D-A693-AEFEFA36D343}"/>
                </a:ext>
              </a:extLst>
            </p:cNvPr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565;p37">
              <a:extLst>
                <a:ext uri="{FF2B5EF4-FFF2-40B4-BE49-F238E27FC236}">
                  <a16:creationId xmlns:a16="http://schemas.microsoft.com/office/drawing/2014/main" id="{8EE52564-38D9-89D4-419C-8EA7AA5F53CA}"/>
                </a:ext>
              </a:extLst>
            </p:cNvPr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566;p37">
              <a:extLst>
                <a:ext uri="{FF2B5EF4-FFF2-40B4-BE49-F238E27FC236}">
                  <a16:creationId xmlns:a16="http://schemas.microsoft.com/office/drawing/2014/main" id="{349D1E1A-4565-C22D-1604-229F33B1BE1C}"/>
                </a:ext>
              </a:extLst>
            </p:cNvPr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567;p37">
              <a:extLst>
                <a:ext uri="{FF2B5EF4-FFF2-40B4-BE49-F238E27FC236}">
                  <a16:creationId xmlns:a16="http://schemas.microsoft.com/office/drawing/2014/main" id="{5EE08D12-151B-4B54-9F35-A993683C999F}"/>
                </a:ext>
              </a:extLst>
            </p:cNvPr>
            <p:cNvSpPr/>
            <p:nvPr/>
          </p:nvSpPr>
          <p:spPr>
            <a:xfrm flipH="1">
              <a:off x="6308446" y="3294858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568;p37">
              <a:extLst>
                <a:ext uri="{FF2B5EF4-FFF2-40B4-BE49-F238E27FC236}">
                  <a16:creationId xmlns:a16="http://schemas.microsoft.com/office/drawing/2014/main" id="{D9DA4922-25AC-6284-46C4-9DA00900A7AF}"/>
                </a:ext>
              </a:extLst>
            </p:cNvPr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569;p37">
              <a:extLst>
                <a:ext uri="{FF2B5EF4-FFF2-40B4-BE49-F238E27FC236}">
                  <a16:creationId xmlns:a16="http://schemas.microsoft.com/office/drawing/2014/main" id="{485960D0-88E9-12DD-3DC1-ED2622415B2D}"/>
                </a:ext>
              </a:extLst>
            </p:cNvPr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570;p37">
              <a:extLst>
                <a:ext uri="{FF2B5EF4-FFF2-40B4-BE49-F238E27FC236}">
                  <a16:creationId xmlns:a16="http://schemas.microsoft.com/office/drawing/2014/main" id="{54CF75F6-7026-A513-B6F5-27742E37A952}"/>
                </a:ext>
              </a:extLst>
            </p:cNvPr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571;p37">
              <a:extLst>
                <a:ext uri="{FF2B5EF4-FFF2-40B4-BE49-F238E27FC236}">
                  <a16:creationId xmlns:a16="http://schemas.microsoft.com/office/drawing/2014/main" id="{5BFE41B8-2206-F4D2-0634-20D654843EF5}"/>
                </a:ext>
              </a:extLst>
            </p:cNvPr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572;p37">
              <a:extLst>
                <a:ext uri="{FF2B5EF4-FFF2-40B4-BE49-F238E27FC236}">
                  <a16:creationId xmlns:a16="http://schemas.microsoft.com/office/drawing/2014/main" id="{46BE2CAD-7FCD-EB43-312B-C9135B239EB0}"/>
                </a:ext>
              </a:extLst>
            </p:cNvPr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573;p37">
              <a:extLst>
                <a:ext uri="{FF2B5EF4-FFF2-40B4-BE49-F238E27FC236}">
                  <a16:creationId xmlns:a16="http://schemas.microsoft.com/office/drawing/2014/main" id="{01F402E2-F9DA-0476-B3F8-7C724EB318D0}"/>
                </a:ext>
              </a:extLst>
            </p:cNvPr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574;p37">
              <a:extLst>
                <a:ext uri="{FF2B5EF4-FFF2-40B4-BE49-F238E27FC236}">
                  <a16:creationId xmlns:a16="http://schemas.microsoft.com/office/drawing/2014/main" id="{78AB08AD-A766-5D6A-6797-3C12EEABFA22}"/>
                </a:ext>
              </a:extLst>
            </p:cNvPr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75;p37">
              <a:extLst>
                <a:ext uri="{FF2B5EF4-FFF2-40B4-BE49-F238E27FC236}">
                  <a16:creationId xmlns:a16="http://schemas.microsoft.com/office/drawing/2014/main" id="{BD2FA314-7F05-6576-D69D-6B488806F7AF}"/>
                </a:ext>
              </a:extLst>
            </p:cNvPr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76;p37">
              <a:extLst>
                <a:ext uri="{FF2B5EF4-FFF2-40B4-BE49-F238E27FC236}">
                  <a16:creationId xmlns:a16="http://schemas.microsoft.com/office/drawing/2014/main" id="{11E05737-36E0-D9C5-C88B-5947B57F0670}"/>
                </a:ext>
              </a:extLst>
            </p:cNvPr>
            <p:cNvSpPr/>
            <p:nvPr/>
          </p:nvSpPr>
          <p:spPr>
            <a:xfrm flipH="1">
              <a:off x="6534974" y="3377539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77;p37">
              <a:extLst>
                <a:ext uri="{FF2B5EF4-FFF2-40B4-BE49-F238E27FC236}">
                  <a16:creationId xmlns:a16="http://schemas.microsoft.com/office/drawing/2014/main" id="{1B6E5994-DA59-C32C-D102-9E81C09AFE3E}"/>
                </a:ext>
              </a:extLst>
            </p:cNvPr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78;p37">
              <a:extLst>
                <a:ext uri="{FF2B5EF4-FFF2-40B4-BE49-F238E27FC236}">
                  <a16:creationId xmlns:a16="http://schemas.microsoft.com/office/drawing/2014/main" id="{75859487-591A-7201-F314-E8EB31B62649}"/>
                </a:ext>
              </a:extLst>
            </p:cNvPr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79;p37">
              <a:extLst>
                <a:ext uri="{FF2B5EF4-FFF2-40B4-BE49-F238E27FC236}">
                  <a16:creationId xmlns:a16="http://schemas.microsoft.com/office/drawing/2014/main" id="{9C4BF178-7ADF-0D66-17F0-09932480D620}"/>
                </a:ext>
              </a:extLst>
            </p:cNvPr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80;p37">
              <a:extLst>
                <a:ext uri="{FF2B5EF4-FFF2-40B4-BE49-F238E27FC236}">
                  <a16:creationId xmlns:a16="http://schemas.microsoft.com/office/drawing/2014/main" id="{4BFA0554-3F17-8700-33EF-B4D59CBE8FFD}"/>
                </a:ext>
              </a:extLst>
            </p:cNvPr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81;p37">
              <a:extLst>
                <a:ext uri="{FF2B5EF4-FFF2-40B4-BE49-F238E27FC236}">
                  <a16:creationId xmlns:a16="http://schemas.microsoft.com/office/drawing/2014/main" id="{E9F2C8FA-FD4D-6708-82A7-6256AE3A7908}"/>
                </a:ext>
              </a:extLst>
            </p:cNvPr>
            <p:cNvSpPr/>
            <p:nvPr/>
          </p:nvSpPr>
          <p:spPr>
            <a:xfrm flipH="1">
              <a:off x="6306757" y="3276596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82;p37">
              <a:extLst>
                <a:ext uri="{FF2B5EF4-FFF2-40B4-BE49-F238E27FC236}">
                  <a16:creationId xmlns:a16="http://schemas.microsoft.com/office/drawing/2014/main" id="{70D6877F-DD7E-2907-39E5-B13F69036E25}"/>
                </a:ext>
              </a:extLst>
            </p:cNvPr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3;p37">
              <a:extLst>
                <a:ext uri="{FF2B5EF4-FFF2-40B4-BE49-F238E27FC236}">
                  <a16:creationId xmlns:a16="http://schemas.microsoft.com/office/drawing/2014/main" id="{08F19306-70B0-C34D-1435-070908AF5480}"/>
                </a:ext>
              </a:extLst>
            </p:cNvPr>
            <p:cNvSpPr/>
            <p:nvPr/>
          </p:nvSpPr>
          <p:spPr>
            <a:xfrm flipH="1">
              <a:off x="6882773" y="3322752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84;p37">
              <a:extLst>
                <a:ext uri="{FF2B5EF4-FFF2-40B4-BE49-F238E27FC236}">
                  <a16:creationId xmlns:a16="http://schemas.microsoft.com/office/drawing/2014/main" id="{CB0EAE01-F21A-556C-827A-32B052C3C8E5}"/>
                </a:ext>
              </a:extLst>
            </p:cNvPr>
            <p:cNvSpPr/>
            <p:nvPr/>
          </p:nvSpPr>
          <p:spPr>
            <a:xfrm flipH="1">
              <a:off x="6928554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85;p37">
              <a:extLst>
                <a:ext uri="{FF2B5EF4-FFF2-40B4-BE49-F238E27FC236}">
                  <a16:creationId xmlns:a16="http://schemas.microsoft.com/office/drawing/2014/main" id="{32704C68-56F1-E946-2281-99031D604DD6}"/>
                </a:ext>
              </a:extLst>
            </p:cNvPr>
            <p:cNvSpPr/>
            <p:nvPr/>
          </p:nvSpPr>
          <p:spPr>
            <a:xfrm flipH="1">
              <a:off x="6679823" y="3502748"/>
              <a:ext cx="33710" cy="12446"/>
            </a:xfrm>
            <a:custGeom>
              <a:avLst/>
              <a:gdLst/>
              <a:ahLst/>
              <a:cxnLst/>
              <a:rect l="l" t="t" r="r" b="b"/>
              <a:pathLst>
                <a:path w="539" h="199" extrusionOk="0">
                  <a:moveTo>
                    <a:pt x="177" y="0"/>
                  </a:moveTo>
                  <a:cubicBezTo>
                    <a:pt x="125" y="0"/>
                    <a:pt x="73" y="5"/>
                    <a:pt x="21" y="17"/>
                  </a:cubicBezTo>
                  <a:cubicBezTo>
                    <a:pt x="4" y="20"/>
                    <a:pt x="1" y="47"/>
                    <a:pt x="15" y="55"/>
                  </a:cubicBezTo>
                  <a:cubicBezTo>
                    <a:pt x="172" y="133"/>
                    <a:pt x="336" y="181"/>
                    <a:pt x="509" y="198"/>
                  </a:cubicBezTo>
                  <a:cubicBezTo>
                    <a:pt x="510" y="199"/>
                    <a:pt x="511" y="199"/>
                    <a:pt x="512" y="199"/>
                  </a:cubicBezTo>
                  <a:cubicBezTo>
                    <a:pt x="519" y="199"/>
                    <a:pt x="527" y="190"/>
                    <a:pt x="530" y="184"/>
                  </a:cubicBezTo>
                  <a:cubicBezTo>
                    <a:pt x="533" y="164"/>
                    <a:pt x="533" y="143"/>
                    <a:pt x="536" y="123"/>
                  </a:cubicBezTo>
                  <a:cubicBezTo>
                    <a:pt x="539" y="108"/>
                    <a:pt x="526" y="97"/>
                    <a:pt x="514" y="97"/>
                  </a:cubicBezTo>
                  <a:cubicBezTo>
                    <a:pt x="507" y="97"/>
                    <a:pt x="501" y="102"/>
                    <a:pt x="500" y="112"/>
                  </a:cubicBezTo>
                  <a:cubicBezTo>
                    <a:pt x="497" y="127"/>
                    <a:pt x="494" y="141"/>
                    <a:pt x="492" y="155"/>
                  </a:cubicBezTo>
                  <a:lnTo>
                    <a:pt x="492" y="155"/>
                  </a:lnTo>
                  <a:cubicBezTo>
                    <a:pt x="352" y="139"/>
                    <a:pt x="218" y="104"/>
                    <a:pt x="93" y="47"/>
                  </a:cubicBezTo>
                  <a:lnTo>
                    <a:pt x="93" y="47"/>
                  </a:lnTo>
                  <a:cubicBezTo>
                    <a:pt x="122" y="43"/>
                    <a:pt x="151" y="41"/>
                    <a:pt x="180" y="41"/>
                  </a:cubicBezTo>
                  <a:cubicBezTo>
                    <a:pt x="203" y="41"/>
                    <a:pt x="226" y="42"/>
                    <a:pt x="250" y="44"/>
                  </a:cubicBezTo>
                  <a:cubicBezTo>
                    <a:pt x="251" y="44"/>
                    <a:pt x="252" y="44"/>
                    <a:pt x="252" y="44"/>
                  </a:cubicBezTo>
                  <a:cubicBezTo>
                    <a:pt x="274" y="44"/>
                    <a:pt x="273" y="6"/>
                    <a:pt x="250" y="3"/>
                  </a:cubicBezTo>
                  <a:cubicBezTo>
                    <a:pt x="225" y="1"/>
                    <a:pt x="201" y="0"/>
                    <a:pt x="177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586;p37">
              <a:extLst>
                <a:ext uri="{FF2B5EF4-FFF2-40B4-BE49-F238E27FC236}">
                  <a16:creationId xmlns:a16="http://schemas.microsoft.com/office/drawing/2014/main" id="{70024898-A10E-2E95-96A1-E9FD480498A4}"/>
                </a:ext>
              </a:extLst>
            </p:cNvPr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587;p37">
              <a:extLst>
                <a:ext uri="{FF2B5EF4-FFF2-40B4-BE49-F238E27FC236}">
                  <a16:creationId xmlns:a16="http://schemas.microsoft.com/office/drawing/2014/main" id="{8D6416C6-F215-27ED-684E-A20EBADC90C3}"/>
                </a:ext>
              </a:extLst>
            </p:cNvPr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88;p37">
              <a:extLst>
                <a:ext uri="{FF2B5EF4-FFF2-40B4-BE49-F238E27FC236}">
                  <a16:creationId xmlns:a16="http://schemas.microsoft.com/office/drawing/2014/main" id="{A175F657-B60D-39CF-178B-5F83468C2671}"/>
                </a:ext>
              </a:extLst>
            </p:cNvPr>
            <p:cNvSpPr/>
            <p:nvPr/>
          </p:nvSpPr>
          <p:spPr>
            <a:xfrm flipH="1">
              <a:off x="6386811" y="3501998"/>
              <a:ext cx="44968" cy="5942"/>
            </a:xfrm>
            <a:custGeom>
              <a:avLst/>
              <a:gdLst/>
              <a:ahLst/>
              <a:cxnLst/>
              <a:rect l="l" t="t" r="r" b="b"/>
              <a:pathLst>
                <a:path w="719" h="95" extrusionOk="0">
                  <a:moveTo>
                    <a:pt x="30" y="1"/>
                  </a:moveTo>
                  <a:cubicBezTo>
                    <a:pt x="7" y="1"/>
                    <a:pt x="0" y="33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9"/>
                  </a:lnTo>
                  <a:cubicBezTo>
                    <a:pt x="39" y="50"/>
                    <a:pt x="53" y="56"/>
                    <a:pt x="70" y="67"/>
                  </a:cubicBezTo>
                  <a:cubicBezTo>
                    <a:pt x="75" y="70"/>
                    <a:pt x="80" y="72"/>
                    <a:pt x="84" y="72"/>
                  </a:cubicBezTo>
                  <a:cubicBezTo>
                    <a:pt x="94" y="72"/>
                    <a:pt x="102" y="65"/>
                    <a:pt x="104" y="55"/>
                  </a:cubicBezTo>
                  <a:lnTo>
                    <a:pt x="104" y="55"/>
                  </a:lnTo>
                  <a:cubicBezTo>
                    <a:pt x="250" y="82"/>
                    <a:pt x="396" y="95"/>
                    <a:pt x="543" y="95"/>
                  </a:cubicBezTo>
                  <a:cubicBezTo>
                    <a:pt x="592" y="95"/>
                    <a:pt x="642" y="93"/>
                    <a:pt x="691" y="91"/>
                  </a:cubicBezTo>
                  <a:cubicBezTo>
                    <a:pt x="718" y="91"/>
                    <a:pt x="718" y="50"/>
                    <a:pt x="691" y="50"/>
                  </a:cubicBezTo>
                  <a:cubicBezTo>
                    <a:pt x="642" y="53"/>
                    <a:pt x="593" y="54"/>
                    <a:pt x="543" y="54"/>
                  </a:cubicBezTo>
                  <a:cubicBezTo>
                    <a:pt x="372" y="54"/>
                    <a:pt x="203" y="36"/>
                    <a:pt x="36" y="1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589;p37">
              <a:extLst>
                <a:ext uri="{FF2B5EF4-FFF2-40B4-BE49-F238E27FC236}">
                  <a16:creationId xmlns:a16="http://schemas.microsoft.com/office/drawing/2014/main" id="{E3F8F61B-0B52-91C8-A87C-CDC8D192C8F9}"/>
                </a:ext>
              </a:extLst>
            </p:cNvPr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590;p37">
              <a:extLst>
                <a:ext uri="{FF2B5EF4-FFF2-40B4-BE49-F238E27FC236}">
                  <a16:creationId xmlns:a16="http://schemas.microsoft.com/office/drawing/2014/main" id="{83C79E7B-BEA1-E3C9-F17C-478DEF50D794}"/>
                </a:ext>
              </a:extLst>
            </p:cNvPr>
            <p:cNvSpPr/>
            <p:nvPr/>
          </p:nvSpPr>
          <p:spPr>
            <a:xfrm flipH="1">
              <a:off x="6174167" y="3433827"/>
              <a:ext cx="20764" cy="28832"/>
            </a:xfrm>
            <a:custGeom>
              <a:avLst/>
              <a:gdLst/>
              <a:ahLst/>
              <a:cxnLst/>
              <a:rect l="l" t="t" r="r" b="b"/>
              <a:pathLst>
                <a:path w="332" h="461" extrusionOk="0">
                  <a:moveTo>
                    <a:pt x="304" y="0"/>
                  </a:moveTo>
                  <a:cubicBezTo>
                    <a:pt x="300" y="0"/>
                    <a:pt x="297" y="1"/>
                    <a:pt x="294" y="2"/>
                  </a:cubicBezTo>
                  <a:cubicBezTo>
                    <a:pt x="290" y="2"/>
                    <a:pt x="290" y="2"/>
                    <a:pt x="287" y="6"/>
                  </a:cubicBezTo>
                  <a:cubicBezTo>
                    <a:pt x="278" y="10"/>
                    <a:pt x="275" y="17"/>
                    <a:pt x="277" y="25"/>
                  </a:cubicBezTo>
                  <a:lnTo>
                    <a:pt x="277" y="25"/>
                  </a:lnTo>
                  <a:cubicBezTo>
                    <a:pt x="268" y="20"/>
                    <a:pt x="257" y="18"/>
                    <a:pt x="246" y="18"/>
                  </a:cubicBezTo>
                  <a:cubicBezTo>
                    <a:pt x="184" y="18"/>
                    <a:pt x="102" y="81"/>
                    <a:pt x="72" y="119"/>
                  </a:cubicBezTo>
                  <a:cubicBezTo>
                    <a:pt x="21" y="184"/>
                    <a:pt x="0" y="276"/>
                    <a:pt x="35" y="354"/>
                  </a:cubicBezTo>
                  <a:cubicBezTo>
                    <a:pt x="58" y="410"/>
                    <a:pt x="112" y="461"/>
                    <a:pt x="176" y="461"/>
                  </a:cubicBezTo>
                  <a:cubicBezTo>
                    <a:pt x="187" y="461"/>
                    <a:pt x="197" y="459"/>
                    <a:pt x="208" y="456"/>
                  </a:cubicBezTo>
                  <a:cubicBezTo>
                    <a:pt x="273" y="440"/>
                    <a:pt x="322" y="365"/>
                    <a:pt x="294" y="300"/>
                  </a:cubicBezTo>
                  <a:cubicBezTo>
                    <a:pt x="290" y="289"/>
                    <a:pt x="281" y="284"/>
                    <a:pt x="273" y="284"/>
                  </a:cubicBezTo>
                  <a:cubicBezTo>
                    <a:pt x="260" y="284"/>
                    <a:pt x="247" y="295"/>
                    <a:pt x="253" y="310"/>
                  </a:cubicBezTo>
                  <a:cubicBezTo>
                    <a:pt x="280" y="375"/>
                    <a:pt x="230" y="414"/>
                    <a:pt x="176" y="414"/>
                  </a:cubicBezTo>
                  <a:cubicBezTo>
                    <a:pt x="148" y="414"/>
                    <a:pt x="119" y="404"/>
                    <a:pt x="100" y="382"/>
                  </a:cubicBezTo>
                  <a:cubicBezTo>
                    <a:pt x="52" y="330"/>
                    <a:pt x="48" y="252"/>
                    <a:pt x="76" y="190"/>
                  </a:cubicBezTo>
                  <a:cubicBezTo>
                    <a:pt x="103" y="139"/>
                    <a:pt x="144" y="98"/>
                    <a:pt x="199" y="78"/>
                  </a:cubicBezTo>
                  <a:cubicBezTo>
                    <a:pt x="240" y="61"/>
                    <a:pt x="284" y="75"/>
                    <a:pt x="322" y="54"/>
                  </a:cubicBezTo>
                  <a:cubicBezTo>
                    <a:pt x="328" y="51"/>
                    <a:pt x="331" y="43"/>
                    <a:pt x="331" y="37"/>
                  </a:cubicBezTo>
                  <a:cubicBezTo>
                    <a:pt x="331" y="20"/>
                    <a:pt x="328" y="16"/>
                    <a:pt x="318" y="6"/>
                  </a:cubicBezTo>
                  <a:cubicBezTo>
                    <a:pt x="314" y="2"/>
                    <a:pt x="309" y="0"/>
                    <a:pt x="30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591;p37">
              <a:extLst>
                <a:ext uri="{FF2B5EF4-FFF2-40B4-BE49-F238E27FC236}">
                  <a16:creationId xmlns:a16="http://schemas.microsoft.com/office/drawing/2014/main" id="{04AC46B1-F1F4-695C-8890-E13A92B96075}"/>
                </a:ext>
              </a:extLst>
            </p:cNvPr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592;p37">
              <a:extLst>
                <a:ext uri="{FF2B5EF4-FFF2-40B4-BE49-F238E27FC236}">
                  <a16:creationId xmlns:a16="http://schemas.microsoft.com/office/drawing/2014/main" id="{6D37F13B-D0B0-BE04-58BA-B449D0269837}"/>
                </a:ext>
              </a:extLst>
            </p:cNvPr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593;p37">
              <a:extLst>
                <a:ext uri="{FF2B5EF4-FFF2-40B4-BE49-F238E27FC236}">
                  <a16:creationId xmlns:a16="http://schemas.microsoft.com/office/drawing/2014/main" id="{51933AEC-CCDD-E4FE-9D21-2DBCB06D4A6E}"/>
                </a:ext>
              </a:extLst>
            </p:cNvPr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594;p37">
              <a:extLst>
                <a:ext uri="{FF2B5EF4-FFF2-40B4-BE49-F238E27FC236}">
                  <a16:creationId xmlns:a16="http://schemas.microsoft.com/office/drawing/2014/main" id="{8B146B7D-4277-920B-619B-CE3CC9BA7291}"/>
                </a:ext>
              </a:extLst>
            </p:cNvPr>
            <p:cNvSpPr/>
            <p:nvPr/>
          </p:nvSpPr>
          <p:spPr>
            <a:xfrm flipH="1">
              <a:off x="6859319" y="3624393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595;p37">
              <a:extLst>
                <a:ext uri="{FF2B5EF4-FFF2-40B4-BE49-F238E27FC236}">
                  <a16:creationId xmlns:a16="http://schemas.microsoft.com/office/drawing/2014/main" id="{9E2DBEB7-83F1-DD28-9C40-2F88AE515EFE}"/>
                </a:ext>
              </a:extLst>
            </p:cNvPr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596;p37">
              <a:extLst>
                <a:ext uri="{FF2B5EF4-FFF2-40B4-BE49-F238E27FC236}">
                  <a16:creationId xmlns:a16="http://schemas.microsoft.com/office/drawing/2014/main" id="{0B94A816-E188-DF3B-A6B0-A1CA6E739839}"/>
                </a:ext>
              </a:extLst>
            </p:cNvPr>
            <p:cNvSpPr/>
            <p:nvPr/>
          </p:nvSpPr>
          <p:spPr>
            <a:xfrm flipH="1">
              <a:off x="6926490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597;p37">
              <a:extLst>
                <a:ext uri="{FF2B5EF4-FFF2-40B4-BE49-F238E27FC236}">
                  <a16:creationId xmlns:a16="http://schemas.microsoft.com/office/drawing/2014/main" id="{0CC4F6BA-12A4-5CA5-E110-7F7D9916ACFD}"/>
                </a:ext>
              </a:extLst>
            </p:cNvPr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598;p37">
              <a:extLst>
                <a:ext uri="{FF2B5EF4-FFF2-40B4-BE49-F238E27FC236}">
                  <a16:creationId xmlns:a16="http://schemas.microsoft.com/office/drawing/2014/main" id="{6F361947-02CD-E66A-15ED-CEF513630612}"/>
                </a:ext>
              </a:extLst>
            </p:cNvPr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599;p37">
              <a:extLst>
                <a:ext uri="{FF2B5EF4-FFF2-40B4-BE49-F238E27FC236}">
                  <a16:creationId xmlns:a16="http://schemas.microsoft.com/office/drawing/2014/main" id="{3BCB137A-DA4B-8F62-8988-AE5E709D3449}"/>
                </a:ext>
              </a:extLst>
            </p:cNvPr>
            <p:cNvSpPr/>
            <p:nvPr/>
          </p:nvSpPr>
          <p:spPr>
            <a:xfrm flipH="1">
              <a:off x="6397694" y="3360527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600;p37">
              <a:extLst>
                <a:ext uri="{FF2B5EF4-FFF2-40B4-BE49-F238E27FC236}">
                  <a16:creationId xmlns:a16="http://schemas.microsoft.com/office/drawing/2014/main" id="{253D2ECF-9076-EA1C-1467-A48AE77BC0E7}"/>
                </a:ext>
              </a:extLst>
            </p:cNvPr>
            <p:cNvSpPr/>
            <p:nvPr/>
          </p:nvSpPr>
          <p:spPr>
            <a:xfrm flipH="1">
              <a:off x="6418646" y="3377789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601;p37">
              <a:extLst>
                <a:ext uri="{FF2B5EF4-FFF2-40B4-BE49-F238E27FC236}">
                  <a16:creationId xmlns:a16="http://schemas.microsoft.com/office/drawing/2014/main" id="{196A809A-400A-ABF7-7B83-EF9982CB5DA3}"/>
                </a:ext>
              </a:extLst>
            </p:cNvPr>
            <p:cNvSpPr/>
            <p:nvPr/>
          </p:nvSpPr>
          <p:spPr>
            <a:xfrm flipH="1">
              <a:off x="6419584" y="3375412"/>
              <a:ext cx="11320" cy="8944"/>
            </a:xfrm>
            <a:custGeom>
              <a:avLst/>
              <a:gdLst/>
              <a:ahLst/>
              <a:cxnLst/>
              <a:rect l="l" t="t" r="r" b="b"/>
              <a:pathLst>
                <a:path w="181" h="143" extrusionOk="0">
                  <a:moveTo>
                    <a:pt x="67" y="0"/>
                  </a:moveTo>
                  <a:cubicBezTo>
                    <a:pt x="60" y="0"/>
                    <a:pt x="53" y="1"/>
                    <a:pt x="46" y="2"/>
                  </a:cubicBezTo>
                  <a:cubicBezTo>
                    <a:pt x="39" y="2"/>
                    <a:pt x="32" y="8"/>
                    <a:pt x="32" y="15"/>
                  </a:cubicBezTo>
                  <a:cubicBezTo>
                    <a:pt x="22" y="49"/>
                    <a:pt x="11" y="84"/>
                    <a:pt x="5" y="117"/>
                  </a:cubicBezTo>
                  <a:cubicBezTo>
                    <a:pt x="1" y="132"/>
                    <a:pt x="13" y="143"/>
                    <a:pt x="25" y="143"/>
                  </a:cubicBezTo>
                  <a:cubicBezTo>
                    <a:pt x="33" y="143"/>
                    <a:pt x="40" y="138"/>
                    <a:pt x="42" y="128"/>
                  </a:cubicBezTo>
                  <a:cubicBezTo>
                    <a:pt x="51" y="98"/>
                    <a:pt x="58" y="68"/>
                    <a:pt x="66" y="38"/>
                  </a:cubicBezTo>
                  <a:lnTo>
                    <a:pt x="66" y="38"/>
                  </a:lnTo>
                  <a:cubicBezTo>
                    <a:pt x="93" y="38"/>
                    <a:pt x="120" y="52"/>
                    <a:pt x="134" y="73"/>
                  </a:cubicBezTo>
                  <a:cubicBezTo>
                    <a:pt x="138" y="79"/>
                    <a:pt x="144" y="81"/>
                    <a:pt x="151" y="81"/>
                  </a:cubicBezTo>
                  <a:cubicBezTo>
                    <a:pt x="166" y="81"/>
                    <a:pt x="181" y="67"/>
                    <a:pt x="169" y="52"/>
                  </a:cubicBezTo>
                  <a:cubicBezTo>
                    <a:pt x="143" y="18"/>
                    <a:pt x="106" y="0"/>
                    <a:pt x="67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602;p37">
              <a:extLst>
                <a:ext uri="{FF2B5EF4-FFF2-40B4-BE49-F238E27FC236}">
                  <a16:creationId xmlns:a16="http://schemas.microsoft.com/office/drawing/2014/main" id="{68AC69F5-2E98-AB54-282E-9D2783AC8128}"/>
                </a:ext>
              </a:extLst>
            </p:cNvPr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603;p37">
              <a:extLst>
                <a:ext uri="{FF2B5EF4-FFF2-40B4-BE49-F238E27FC236}">
                  <a16:creationId xmlns:a16="http://schemas.microsoft.com/office/drawing/2014/main" id="{985A339E-D15C-6627-A0F9-02D86E29AACF}"/>
                </a:ext>
              </a:extLst>
            </p:cNvPr>
            <p:cNvSpPr/>
            <p:nvPr/>
          </p:nvSpPr>
          <p:spPr>
            <a:xfrm flipH="1">
              <a:off x="6782830" y="3358964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604;p37">
              <a:extLst>
                <a:ext uri="{FF2B5EF4-FFF2-40B4-BE49-F238E27FC236}">
                  <a16:creationId xmlns:a16="http://schemas.microsoft.com/office/drawing/2014/main" id="{0290EA87-87D1-3D88-4ABA-0F7EB7E7FA5C}"/>
                </a:ext>
              </a:extLst>
            </p:cNvPr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605;p37">
              <a:extLst>
                <a:ext uri="{FF2B5EF4-FFF2-40B4-BE49-F238E27FC236}">
                  <a16:creationId xmlns:a16="http://schemas.microsoft.com/office/drawing/2014/main" id="{E648BE14-EE05-B7E8-AF67-8841A487C642}"/>
                </a:ext>
              </a:extLst>
            </p:cNvPr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606;p37">
              <a:extLst>
                <a:ext uri="{FF2B5EF4-FFF2-40B4-BE49-F238E27FC236}">
                  <a16:creationId xmlns:a16="http://schemas.microsoft.com/office/drawing/2014/main" id="{4CC241C9-82A8-F3BA-CF33-F257AD9D351E}"/>
                </a:ext>
              </a:extLst>
            </p:cNvPr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607;p37">
              <a:extLst>
                <a:ext uri="{FF2B5EF4-FFF2-40B4-BE49-F238E27FC236}">
                  <a16:creationId xmlns:a16="http://schemas.microsoft.com/office/drawing/2014/main" id="{0DF1BB48-3811-00DF-26A0-12CD44B890F2}"/>
                </a:ext>
              </a:extLst>
            </p:cNvPr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rgbClr val="7C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608;p37">
              <a:extLst>
                <a:ext uri="{FF2B5EF4-FFF2-40B4-BE49-F238E27FC236}">
                  <a16:creationId xmlns:a16="http://schemas.microsoft.com/office/drawing/2014/main" id="{484E5355-57C3-843B-007A-2078B10BB75D}"/>
                </a:ext>
              </a:extLst>
            </p:cNvPr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609;p37">
              <a:extLst>
                <a:ext uri="{FF2B5EF4-FFF2-40B4-BE49-F238E27FC236}">
                  <a16:creationId xmlns:a16="http://schemas.microsoft.com/office/drawing/2014/main" id="{FCE896D5-2D36-C2AD-282F-DCCA2BDAB24B}"/>
                </a:ext>
              </a:extLst>
            </p:cNvPr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610;p37">
              <a:extLst>
                <a:ext uri="{FF2B5EF4-FFF2-40B4-BE49-F238E27FC236}">
                  <a16:creationId xmlns:a16="http://schemas.microsoft.com/office/drawing/2014/main" id="{63B09037-12F0-2400-EC17-C561F244747A}"/>
                </a:ext>
              </a:extLst>
            </p:cNvPr>
            <p:cNvSpPr/>
            <p:nvPr/>
          </p:nvSpPr>
          <p:spPr>
            <a:xfrm flipH="1">
              <a:off x="6705590" y="3950362"/>
              <a:ext cx="233784" cy="301142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611;p37">
              <a:extLst>
                <a:ext uri="{FF2B5EF4-FFF2-40B4-BE49-F238E27FC236}">
                  <a16:creationId xmlns:a16="http://schemas.microsoft.com/office/drawing/2014/main" id="{3BBCBA39-503E-59D1-B072-AC340FAFA2B5}"/>
                </a:ext>
              </a:extLst>
            </p:cNvPr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612;p37">
              <a:extLst>
                <a:ext uri="{FF2B5EF4-FFF2-40B4-BE49-F238E27FC236}">
                  <a16:creationId xmlns:a16="http://schemas.microsoft.com/office/drawing/2014/main" id="{0335704F-F8CE-D63E-7909-901B969EC285}"/>
                </a:ext>
              </a:extLst>
            </p:cNvPr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613;p37">
              <a:extLst>
                <a:ext uri="{FF2B5EF4-FFF2-40B4-BE49-F238E27FC236}">
                  <a16:creationId xmlns:a16="http://schemas.microsoft.com/office/drawing/2014/main" id="{6497EE93-B69C-EFAF-785D-958A59F9179D}"/>
                </a:ext>
              </a:extLst>
            </p:cNvPr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614;p37">
              <a:extLst>
                <a:ext uri="{FF2B5EF4-FFF2-40B4-BE49-F238E27FC236}">
                  <a16:creationId xmlns:a16="http://schemas.microsoft.com/office/drawing/2014/main" id="{A1067A59-CA8B-E7AF-3CFA-40A3307907BC}"/>
                </a:ext>
              </a:extLst>
            </p:cNvPr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EFE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615;p37">
              <a:extLst>
                <a:ext uri="{FF2B5EF4-FFF2-40B4-BE49-F238E27FC236}">
                  <a16:creationId xmlns:a16="http://schemas.microsoft.com/office/drawing/2014/main" id="{F149415C-55D3-EC4A-852D-F95E857B7A6D}"/>
                </a:ext>
              </a:extLst>
            </p:cNvPr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616;p37">
              <a:extLst>
                <a:ext uri="{FF2B5EF4-FFF2-40B4-BE49-F238E27FC236}">
                  <a16:creationId xmlns:a16="http://schemas.microsoft.com/office/drawing/2014/main" id="{DFB8C567-935A-D513-89C1-1CDD0EC4403C}"/>
                </a:ext>
              </a:extLst>
            </p:cNvPr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617;p37">
              <a:extLst>
                <a:ext uri="{FF2B5EF4-FFF2-40B4-BE49-F238E27FC236}">
                  <a16:creationId xmlns:a16="http://schemas.microsoft.com/office/drawing/2014/main" id="{7272AA08-BEA1-A1C5-DF87-9A814FB3F574}"/>
                </a:ext>
              </a:extLst>
            </p:cNvPr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rgbClr val="7FA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618;p37">
              <a:extLst>
                <a:ext uri="{FF2B5EF4-FFF2-40B4-BE49-F238E27FC236}">
                  <a16:creationId xmlns:a16="http://schemas.microsoft.com/office/drawing/2014/main" id="{F7E32309-8BB2-7DFF-B029-323EFD8FD015}"/>
                </a:ext>
              </a:extLst>
            </p:cNvPr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619;p37">
              <a:extLst>
                <a:ext uri="{FF2B5EF4-FFF2-40B4-BE49-F238E27FC236}">
                  <a16:creationId xmlns:a16="http://schemas.microsoft.com/office/drawing/2014/main" id="{7C4E6784-6801-B83E-121D-66B12D1DBF9C}"/>
                </a:ext>
              </a:extLst>
            </p:cNvPr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620;p37">
              <a:extLst>
                <a:ext uri="{FF2B5EF4-FFF2-40B4-BE49-F238E27FC236}">
                  <a16:creationId xmlns:a16="http://schemas.microsoft.com/office/drawing/2014/main" id="{EC0DCAB1-6D30-FBB2-45BA-AB9CA7504457}"/>
                </a:ext>
              </a:extLst>
            </p:cNvPr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621;p37">
              <a:extLst>
                <a:ext uri="{FF2B5EF4-FFF2-40B4-BE49-F238E27FC236}">
                  <a16:creationId xmlns:a16="http://schemas.microsoft.com/office/drawing/2014/main" id="{31CDFBCF-7771-4FDA-F403-E1130FEBF65E}"/>
                </a:ext>
              </a:extLst>
            </p:cNvPr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622;p37">
              <a:extLst>
                <a:ext uri="{FF2B5EF4-FFF2-40B4-BE49-F238E27FC236}">
                  <a16:creationId xmlns:a16="http://schemas.microsoft.com/office/drawing/2014/main" id="{A0D50979-30CB-284A-E37F-09E68A5BB58F}"/>
                </a:ext>
              </a:extLst>
            </p:cNvPr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623;p37">
              <a:extLst>
                <a:ext uri="{FF2B5EF4-FFF2-40B4-BE49-F238E27FC236}">
                  <a16:creationId xmlns:a16="http://schemas.microsoft.com/office/drawing/2014/main" id="{D8736769-6A2C-FB2A-B8A9-AD4679B41630}"/>
                </a:ext>
              </a:extLst>
            </p:cNvPr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624;p37">
              <a:extLst>
                <a:ext uri="{FF2B5EF4-FFF2-40B4-BE49-F238E27FC236}">
                  <a16:creationId xmlns:a16="http://schemas.microsoft.com/office/drawing/2014/main" id="{46EEFDDE-D6D2-516B-FF03-DADB5F83CF16}"/>
                </a:ext>
              </a:extLst>
            </p:cNvPr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625;p37">
              <a:extLst>
                <a:ext uri="{FF2B5EF4-FFF2-40B4-BE49-F238E27FC236}">
                  <a16:creationId xmlns:a16="http://schemas.microsoft.com/office/drawing/2014/main" id="{82DDC69F-DA2F-B715-B010-B257404E5818}"/>
                </a:ext>
              </a:extLst>
            </p:cNvPr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626;p37">
              <a:extLst>
                <a:ext uri="{FF2B5EF4-FFF2-40B4-BE49-F238E27FC236}">
                  <a16:creationId xmlns:a16="http://schemas.microsoft.com/office/drawing/2014/main" id="{45EA9955-F201-D349-3814-63F14484EEE5}"/>
                </a:ext>
              </a:extLst>
            </p:cNvPr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627;p37">
              <a:extLst>
                <a:ext uri="{FF2B5EF4-FFF2-40B4-BE49-F238E27FC236}">
                  <a16:creationId xmlns:a16="http://schemas.microsoft.com/office/drawing/2014/main" id="{DDD6DD36-8B10-2CDB-1E07-C4265E208A52}"/>
                </a:ext>
              </a:extLst>
            </p:cNvPr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628;p37">
              <a:extLst>
                <a:ext uri="{FF2B5EF4-FFF2-40B4-BE49-F238E27FC236}">
                  <a16:creationId xmlns:a16="http://schemas.microsoft.com/office/drawing/2014/main" id="{35CEBC73-BE32-590B-015E-8B6315124000}"/>
                </a:ext>
              </a:extLst>
            </p:cNvPr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629;p37">
              <a:extLst>
                <a:ext uri="{FF2B5EF4-FFF2-40B4-BE49-F238E27FC236}">
                  <a16:creationId xmlns:a16="http://schemas.microsoft.com/office/drawing/2014/main" id="{0EB89213-4A01-2B78-5B74-741AB78B324F}"/>
                </a:ext>
              </a:extLst>
            </p:cNvPr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630;p37">
              <a:extLst>
                <a:ext uri="{FF2B5EF4-FFF2-40B4-BE49-F238E27FC236}">
                  <a16:creationId xmlns:a16="http://schemas.microsoft.com/office/drawing/2014/main" id="{568D4089-B83C-9222-CED5-A2867626CD85}"/>
                </a:ext>
              </a:extLst>
            </p:cNvPr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631;p37">
              <a:extLst>
                <a:ext uri="{FF2B5EF4-FFF2-40B4-BE49-F238E27FC236}">
                  <a16:creationId xmlns:a16="http://schemas.microsoft.com/office/drawing/2014/main" id="{70C8D0C6-376E-023A-11C4-84E9C65DDEA7}"/>
                </a:ext>
              </a:extLst>
            </p:cNvPr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632;p37">
              <a:extLst>
                <a:ext uri="{FF2B5EF4-FFF2-40B4-BE49-F238E27FC236}">
                  <a16:creationId xmlns:a16="http://schemas.microsoft.com/office/drawing/2014/main" id="{3D184757-9F47-850A-9AFD-5C92DE1B2E57}"/>
                </a:ext>
              </a:extLst>
            </p:cNvPr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633;p37">
              <a:extLst>
                <a:ext uri="{FF2B5EF4-FFF2-40B4-BE49-F238E27FC236}">
                  <a16:creationId xmlns:a16="http://schemas.microsoft.com/office/drawing/2014/main" id="{74A584C9-B79A-8C8A-76B0-EAE3FFB34263}"/>
                </a:ext>
              </a:extLst>
            </p:cNvPr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634;p37">
              <a:extLst>
                <a:ext uri="{FF2B5EF4-FFF2-40B4-BE49-F238E27FC236}">
                  <a16:creationId xmlns:a16="http://schemas.microsoft.com/office/drawing/2014/main" id="{247FF5D8-AF29-61FF-630B-0AF7B2A3ADAE}"/>
                </a:ext>
              </a:extLst>
            </p:cNvPr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635;p37">
              <a:extLst>
                <a:ext uri="{FF2B5EF4-FFF2-40B4-BE49-F238E27FC236}">
                  <a16:creationId xmlns:a16="http://schemas.microsoft.com/office/drawing/2014/main" id="{D98C0591-5B00-981B-ED49-5EBB51761EFD}"/>
                </a:ext>
              </a:extLst>
            </p:cNvPr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636;p37">
              <a:extLst>
                <a:ext uri="{FF2B5EF4-FFF2-40B4-BE49-F238E27FC236}">
                  <a16:creationId xmlns:a16="http://schemas.microsoft.com/office/drawing/2014/main" id="{AC5C2238-52B7-F8B3-7B46-AE591C9215B0}"/>
                </a:ext>
              </a:extLst>
            </p:cNvPr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637;p37">
              <a:extLst>
                <a:ext uri="{FF2B5EF4-FFF2-40B4-BE49-F238E27FC236}">
                  <a16:creationId xmlns:a16="http://schemas.microsoft.com/office/drawing/2014/main" id="{3BBBF7E4-E638-2422-4614-83C9881758FF}"/>
                </a:ext>
              </a:extLst>
            </p:cNvPr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638;p37">
              <a:extLst>
                <a:ext uri="{FF2B5EF4-FFF2-40B4-BE49-F238E27FC236}">
                  <a16:creationId xmlns:a16="http://schemas.microsoft.com/office/drawing/2014/main" id="{84CFCD5D-E417-37F7-FC0B-1C37F53E0E83}"/>
                </a:ext>
              </a:extLst>
            </p:cNvPr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639;p37">
              <a:extLst>
                <a:ext uri="{FF2B5EF4-FFF2-40B4-BE49-F238E27FC236}">
                  <a16:creationId xmlns:a16="http://schemas.microsoft.com/office/drawing/2014/main" id="{11EBBA4F-0E51-BFAB-86D9-D473B94CDD83}"/>
                </a:ext>
              </a:extLst>
            </p:cNvPr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rgbClr val="999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640;p37">
              <a:extLst>
                <a:ext uri="{FF2B5EF4-FFF2-40B4-BE49-F238E27FC236}">
                  <a16:creationId xmlns:a16="http://schemas.microsoft.com/office/drawing/2014/main" id="{B87CDF02-995F-8F84-3E7F-DCD64410D77F}"/>
                </a:ext>
              </a:extLst>
            </p:cNvPr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641;p37">
              <a:extLst>
                <a:ext uri="{FF2B5EF4-FFF2-40B4-BE49-F238E27FC236}">
                  <a16:creationId xmlns:a16="http://schemas.microsoft.com/office/drawing/2014/main" id="{5B2C59F9-7761-8926-B633-2EEEFD71E40E}"/>
                </a:ext>
              </a:extLst>
            </p:cNvPr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642;p37">
              <a:extLst>
                <a:ext uri="{FF2B5EF4-FFF2-40B4-BE49-F238E27FC236}">
                  <a16:creationId xmlns:a16="http://schemas.microsoft.com/office/drawing/2014/main" id="{BEA1DF9C-94C3-182E-140A-EAD39943D2A6}"/>
                </a:ext>
              </a:extLst>
            </p:cNvPr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643;p37">
              <a:extLst>
                <a:ext uri="{FF2B5EF4-FFF2-40B4-BE49-F238E27FC236}">
                  <a16:creationId xmlns:a16="http://schemas.microsoft.com/office/drawing/2014/main" id="{20439D81-A98E-1ABA-2F04-956A4D3192C9}"/>
                </a:ext>
              </a:extLst>
            </p:cNvPr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644;p37">
              <a:extLst>
                <a:ext uri="{FF2B5EF4-FFF2-40B4-BE49-F238E27FC236}">
                  <a16:creationId xmlns:a16="http://schemas.microsoft.com/office/drawing/2014/main" id="{DA5D1900-0CAB-4B28-A738-16FCBDE4B5AC}"/>
                </a:ext>
              </a:extLst>
            </p:cNvPr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645;p37">
              <a:extLst>
                <a:ext uri="{FF2B5EF4-FFF2-40B4-BE49-F238E27FC236}">
                  <a16:creationId xmlns:a16="http://schemas.microsoft.com/office/drawing/2014/main" id="{B29F072B-9402-9238-1217-8805CCCA272B}"/>
                </a:ext>
              </a:extLst>
            </p:cNvPr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646;p37">
              <a:extLst>
                <a:ext uri="{FF2B5EF4-FFF2-40B4-BE49-F238E27FC236}">
                  <a16:creationId xmlns:a16="http://schemas.microsoft.com/office/drawing/2014/main" id="{230D054C-134F-E3FC-1F8D-40CF3B2F4BFA}"/>
                </a:ext>
              </a:extLst>
            </p:cNvPr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649;p37">
              <a:extLst>
                <a:ext uri="{FF2B5EF4-FFF2-40B4-BE49-F238E27FC236}">
                  <a16:creationId xmlns:a16="http://schemas.microsoft.com/office/drawing/2014/main" id="{3E9A5C47-044A-16C6-0C9D-7B4044FCA881}"/>
                </a:ext>
              </a:extLst>
            </p:cNvPr>
            <p:cNvSpPr txBox="1"/>
            <p:nvPr/>
          </p:nvSpPr>
          <p:spPr>
            <a:xfrm>
              <a:off x="8122736" y="1794969"/>
              <a:ext cx="1136400" cy="6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4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6">
                <a:lumMod val="5000"/>
                <a:lumOff val="95000"/>
              </a:schemeClr>
            </a:gs>
            <a:gs pos="87000">
              <a:schemeClr val="accent6">
                <a:lumMod val="45000"/>
                <a:lumOff val="55000"/>
              </a:schemeClr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北京语言大学孔子学院事业部首页幻灯“疫”起教学，收获云享（二）：游戏教学法应用——从面授到网课">
            <a:extLst>
              <a:ext uri="{FF2B5EF4-FFF2-40B4-BE49-F238E27FC236}">
                <a16:creationId xmlns:a16="http://schemas.microsoft.com/office/drawing/2014/main" id="{575F0132-E1B2-5DFD-6300-1CAB7F8A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21" y="587866"/>
            <a:ext cx="4696416" cy="5203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3种方法来玩宾果游戏">
            <a:extLst>
              <a:ext uri="{FF2B5EF4-FFF2-40B4-BE49-F238E27FC236}">
                <a16:creationId xmlns:a16="http://schemas.microsoft.com/office/drawing/2014/main" id="{2F0770A3-2F92-82E9-AD86-8D19A22F6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820">
            <a:off x="1634371" y="4392021"/>
            <a:ext cx="2282989" cy="171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7363A78-34BE-BD46-BC49-CDB37497E509}"/>
              </a:ext>
            </a:extLst>
          </p:cNvPr>
          <p:cNvSpPr txBox="1"/>
          <p:nvPr/>
        </p:nvSpPr>
        <p:spPr>
          <a:xfrm>
            <a:off x="-369608" y="615597"/>
            <a:ext cx="6097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zh-CN" altLang="en-US" sz="4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i" pitchFamily="2" charset="-122"/>
              <a:ea typeface="Kai" pitchFamily="2" charset="-122"/>
            </a:endParaRPr>
          </a:p>
        </p:txBody>
      </p:sp>
      <p:pic>
        <p:nvPicPr>
          <p:cNvPr id="2052" name="Picture 4" descr="答对了动态图片-答对了gif动图-千库网">
            <a:extLst>
              <a:ext uri="{FF2B5EF4-FFF2-40B4-BE49-F238E27FC236}">
                <a16:creationId xmlns:a16="http://schemas.microsoft.com/office/drawing/2014/main" id="{4074BE81-57A0-15F4-827C-6FD48768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85" y="1877269"/>
            <a:ext cx="1892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3CD5BB-936F-0042-A89A-66F69D251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43" y="344396"/>
            <a:ext cx="4696416" cy="11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6">
                <a:lumMod val="5000"/>
                <a:lumOff val="95000"/>
              </a:schemeClr>
            </a:gs>
            <a:gs pos="87000">
              <a:schemeClr val="accent6">
                <a:lumMod val="45000"/>
                <a:lumOff val="55000"/>
              </a:schemeClr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28D65D1-D1EE-3A8A-0ACC-E8FD65E2C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19" y="1393995"/>
            <a:ext cx="2542768" cy="89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84B15B-CB0F-9C8B-8E25-E31EA6046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703" y="4340177"/>
            <a:ext cx="3957336" cy="22296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2CB05F-62FC-0F76-300F-48FF650B6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22" y="288152"/>
            <a:ext cx="6843224" cy="126264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CA86D1F-368B-F1E9-B5F5-2DA0DCC2C61B}"/>
              </a:ext>
            </a:extLst>
          </p:cNvPr>
          <p:cNvSpPr/>
          <p:nvPr/>
        </p:nvSpPr>
        <p:spPr>
          <a:xfrm>
            <a:off x="1372374" y="1486550"/>
            <a:ext cx="4115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</a:t>
            </a:r>
            <a:r>
              <a:rPr lang="en-US" altLang="zh-CN" sz="40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40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</a:t>
            </a:r>
            <a:r>
              <a:rPr lang="en-US" altLang="zh-CN" sz="40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Bingo</a:t>
            </a:r>
            <a:r>
              <a:rPr lang="zh-CN" altLang="en-US" sz="40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40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Baker</a:t>
            </a:r>
            <a:endParaRPr lang="zh-CN" altLang="en-US" sz="4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641C1F-91C1-9973-AA4B-879DCC3F2807}"/>
              </a:ext>
            </a:extLst>
          </p:cNvPr>
          <p:cNvSpPr/>
          <p:nvPr/>
        </p:nvSpPr>
        <p:spPr>
          <a:xfrm>
            <a:off x="1372374" y="2546490"/>
            <a:ext cx="5570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（</a:t>
            </a:r>
            <a:r>
              <a:rPr lang="en-US" altLang="zh-CN" sz="40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2</a:t>
            </a:r>
            <a:r>
              <a:rPr lang="zh-CN" altLang="en-US" sz="40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）林老师教师工具箱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B64178A-9BCE-BDDF-06E5-C6A3A9C97D51}"/>
                  </a:ext>
                </a:extLst>
              </p:cNvPr>
              <p:cNvSpPr/>
              <p:nvPr/>
            </p:nvSpPr>
            <p:spPr>
              <a:xfrm>
                <a:off x="1048822" y="3683360"/>
                <a:ext cx="6216705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zh-CN" altLang="en-US" sz="4000" b="0" cap="none" spc="0" dirty="0">
                    <a:ln w="0"/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i" pitchFamily="2" charset="-122"/>
                    <a:ea typeface="Kai" pitchFamily="2" charset="-122"/>
                  </a:rPr>
                  <a:t>（</a:t>
                </a:r>
                <a:r>
                  <a:rPr lang="en-US" altLang="zh-CN" sz="4000" b="0" cap="none" spc="0" dirty="0">
                    <a:ln w="0"/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i" pitchFamily="2" charset="-122"/>
                    <a:ea typeface="Kai" pitchFamily="2" charset="-122"/>
                  </a:rPr>
                  <a:t>3</a:t>
                </a:r>
                <a:r>
                  <a:rPr lang="zh-CN" altLang="en-US" sz="4000" b="0" cap="none" spc="0" dirty="0">
                    <a:ln w="0"/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i" pitchFamily="2" charset="-122"/>
                    <a:ea typeface="Kai" pitchFamily="2" charset="-122"/>
                  </a:rPr>
                  <a:t>）制作来源于课本的   “词语”和“课堂练习</a:t>
                </a:r>
                <a14:m>
                  <m:oMath xmlns:m="http://schemas.openxmlformats.org/officeDocument/2006/math">
                    <m:r>
                      <a:rPr lang="zh-CN" altLang="en-US" sz="4000" b="0" i="1" cap="none" spc="0" smtClean="0">
                        <a:ln w="0"/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CN" sz="4000" b="0" i="1" cap="none" spc="0" smtClean="0">
                        <a:ln w="0"/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4000" b="0" i="1" cap="none" spc="0" smtClean="0">
                        <a:ln w="0"/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endParaRPr lang="en-US" altLang="zh-CN" sz="4000" b="0" cap="none" spc="0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i" pitchFamily="2" charset="-122"/>
                  <a:ea typeface="Kai" pitchFamily="2" charset="-122"/>
                </a:endParaRPr>
              </a:p>
              <a:p>
                <a:pPr algn="ctr"/>
                <a:r>
                  <a:rPr lang="zh-CN" altLang="en-US" sz="4000" b="0" cap="none" spc="0" dirty="0">
                    <a:ln w="0"/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i" pitchFamily="2" charset="-122"/>
                    <a:ea typeface="Kai" pitchFamily="2" charset="-122"/>
                  </a:rPr>
                  <a:t>读一读”</a:t>
                </a: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B64178A-9BCE-BDDF-06E5-C6A3A9C97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22" y="3683360"/>
                <a:ext cx="6216705" cy="1938992"/>
              </a:xfrm>
              <a:prstGeom prst="rect">
                <a:avLst/>
              </a:prstGeom>
              <a:blipFill>
                <a:blip r:embed="rId6"/>
                <a:stretch>
                  <a:fillRect l="-2444" t="-5844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962D4776-F7BC-100A-C680-7F8CDBCD7EEF}"/>
              </a:ext>
            </a:extLst>
          </p:cNvPr>
          <p:cNvSpPr txBox="1"/>
          <p:nvPr/>
        </p:nvSpPr>
        <p:spPr>
          <a:xfrm>
            <a:off x="5646717" y="3004457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57BD4F-569B-CF2B-546B-8C2423AD9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8638" y="2668515"/>
            <a:ext cx="3257606" cy="6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6">
                <a:lumMod val="5000"/>
                <a:lumOff val="95000"/>
              </a:schemeClr>
            </a:gs>
            <a:gs pos="87000">
              <a:schemeClr val="accent6">
                <a:lumMod val="45000"/>
                <a:lumOff val="55000"/>
              </a:schemeClr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C64A9272-EAF8-148D-E31A-E57B9884B27A}"/>
              </a:ext>
            </a:extLst>
          </p:cNvPr>
          <p:cNvSpPr/>
          <p:nvPr/>
        </p:nvSpPr>
        <p:spPr>
          <a:xfrm>
            <a:off x="2370859" y="3769674"/>
            <a:ext cx="261422" cy="2507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1EE867-08C7-FAA5-20BA-01E094347D39}"/>
              </a:ext>
            </a:extLst>
          </p:cNvPr>
          <p:cNvSpPr/>
          <p:nvPr/>
        </p:nvSpPr>
        <p:spPr>
          <a:xfrm>
            <a:off x="2221413" y="1635156"/>
            <a:ext cx="82618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第一、科学调查证明：</a:t>
            </a:r>
            <a:endParaRPr lang="en-US" altLang="zh-CN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" pitchFamily="2" charset="-122"/>
              <a:ea typeface="Kai" pitchFamily="2" charset="-122"/>
            </a:endParaRPr>
          </a:p>
          <a:p>
            <a:r>
              <a:rPr lang="zh-CN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   </a:t>
            </a:r>
            <a:r>
              <a:rPr lang="zh-CN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纸质阅读学习比屏读更</a:t>
            </a:r>
            <a:r>
              <a:rPr lang="zh-CN" altLang="en-US" sz="4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直观愉悦</a:t>
            </a:r>
            <a:r>
              <a:rPr lang="zh-CN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；</a:t>
            </a:r>
            <a:endParaRPr lang="en-US" altLang="zh-CN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" pitchFamily="2" charset="-122"/>
              <a:ea typeface="Kai" pitchFamily="2" charset="-122"/>
            </a:endParaRPr>
          </a:p>
          <a:p>
            <a:r>
              <a:rPr lang="zh-CN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   </a:t>
            </a:r>
            <a:r>
              <a:rPr lang="zh-CN" altLang="en-US" sz="4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更有助于汉字记忆和理解；</a:t>
            </a:r>
            <a:endParaRPr lang="en-US" altLang="zh-CN" sz="4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" pitchFamily="2" charset="-122"/>
              <a:ea typeface="Kai" pitchFamily="2" charset="-122"/>
            </a:endParaRPr>
          </a:p>
          <a:p>
            <a:r>
              <a:rPr lang="zh-CN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   </a:t>
            </a:r>
            <a:r>
              <a:rPr lang="zh-CN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不受控于屏读目光移动的控制，在学习上也</a:t>
            </a:r>
            <a:r>
              <a:rPr lang="zh-CN" altLang="en-US" sz="4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更省力，自然</a:t>
            </a:r>
            <a:r>
              <a:rPr lang="zh-CN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。</a:t>
            </a:r>
            <a:endParaRPr lang="en-US" altLang="zh-CN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" pitchFamily="2" charset="-122"/>
              <a:ea typeface="Kai" pitchFamily="2" charset="-122"/>
            </a:endParaRPr>
          </a:p>
        </p:txBody>
      </p:sp>
      <p:pic>
        <p:nvPicPr>
          <p:cNvPr id="6146" name="Picture 2" descr="Topic: 女儿今天读了27页中文书@枫下论坛The Rolia Forum">
            <a:extLst>
              <a:ext uri="{FF2B5EF4-FFF2-40B4-BE49-F238E27FC236}">
                <a16:creationId xmlns:a16="http://schemas.microsoft.com/office/drawing/2014/main" id="{D1DC8999-278B-604B-93D1-2FFA55A9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098">
            <a:off x="8983425" y="4973760"/>
            <a:ext cx="2222543" cy="166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E87D50F-CC8F-84AD-DB27-05BD00BE1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845" y="459983"/>
            <a:ext cx="8880980" cy="1185106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46D269EE-9092-71A7-952F-5C4149936DB7}"/>
              </a:ext>
            </a:extLst>
          </p:cNvPr>
          <p:cNvSpPr/>
          <p:nvPr/>
        </p:nvSpPr>
        <p:spPr>
          <a:xfrm>
            <a:off x="2370859" y="3094822"/>
            <a:ext cx="261422" cy="2507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65678F2-FFE4-FF92-806F-5590BA3307F3}"/>
              </a:ext>
            </a:extLst>
          </p:cNvPr>
          <p:cNvSpPr/>
          <p:nvPr/>
        </p:nvSpPr>
        <p:spPr>
          <a:xfrm>
            <a:off x="2370859" y="2459184"/>
            <a:ext cx="261422" cy="2507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36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6">
                <a:lumMod val="5000"/>
                <a:lumOff val="95000"/>
              </a:schemeClr>
            </a:gs>
            <a:gs pos="87000">
              <a:schemeClr val="accent6">
                <a:lumMod val="45000"/>
                <a:lumOff val="55000"/>
              </a:schemeClr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F96591A-D369-9600-A1AE-223F2AD38592}"/>
              </a:ext>
            </a:extLst>
          </p:cNvPr>
          <p:cNvSpPr txBox="1"/>
          <p:nvPr/>
        </p:nvSpPr>
        <p:spPr>
          <a:xfrm>
            <a:off x="2443348" y="1593726"/>
            <a:ext cx="81850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第二、</a:t>
            </a:r>
            <a:r>
              <a:rPr lang="zh-CN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早日移除拼音</a:t>
            </a:r>
            <a:r>
              <a:rPr lang="zh-CN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助行器</a:t>
            </a:r>
            <a:r>
              <a:rPr lang="zh-CN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，为接续的学习打下良好的基础。</a:t>
            </a:r>
          </a:p>
        </p:txBody>
      </p:sp>
      <p:pic>
        <p:nvPicPr>
          <p:cNvPr id="1030" name="Picture 6" descr="中文第一级课程- Grace International">
            <a:extLst>
              <a:ext uri="{FF2B5EF4-FFF2-40B4-BE49-F238E27FC236}">
                <a16:creationId xmlns:a16="http://schemas.microsoft.com/office/drawing/2014/main" id="{64B5D8E1-297F-DD86-2B13-9A353592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6" y="3474075"/>
            <a:ext cx="1751056" cy="2420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inan Chinese 1 暨南大学中文教材和练习册（第一册） – Bilingual Bookshop">
            <a:extLst>
              <a:ext uri="{FF2B5EF4-FFF2-40B4-BE49-F238E27FC236}">
                <a16:creationId xmlns:a16="http://schemas.microsoft.com/office/drawing/2014/main" id="{F610CFF3-77F0-E122-EBAD-14011589E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2446">
            <a:off x="2125578" y="3247430"/>
            <a:ext cx="1578044" cy="220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inan Chinese 1 暨南大学中文教材和练习册（第一册） – Bilingual Bookshop">
            <a:extLst>
              <a:ext uri="{FF2B5EF4-FFF2-40B4-BE49-F238E27FC236}">
                <a16:creationId xmlns:a16="http://schemas.microsoft.com/office/drawing/2014/main" id="{21232852-21D9-569A-DC0E-3EEB7B30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570">
            <a:off x="2672636" y="4024851"/>
            <a:ext cx="1476998" cy="2060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5037EF3-8DB3-378F-9344-1A0D54BA0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808" y="3429000"/>
            <a:ext cx="6978192" cy="273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E30D4E3-F86C-BA5F-CD80-55177B022B42}"/>
              </a:ext>
            </a:extLst>
          </p:cNvPr>
          <p:cNvSpPr txBox="1"/>
          <p:nvPr/>
        </p:nvSpPr>
        <p:spPr>
          <a:xfrm>
            <a:off x="6990068" y="3614016"/>
            <a:ext cx="6097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AU" sz="2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第一册</a:t>
            </a:r>
            <a:r>
              <a:rPr lang="zh-CN" altLang="en-US" sz="2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第五课</a:t>
            </a:r>
            <a:endParaRPr lang="zh-CN" altLang="en-US" sz="28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i" pitchFamily="2" charset="-122"/>
              <a:ea typeface="Kai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A68A21-306F-CE32-6930-F9182C1E3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845" y="459983"/>
            <a:ext cx="8880980" cy="1185106"/>
          </a:xfrm>
          <a:prstGeom prst="rect">
            <a:avLst/>
          </a:prstGeom>
        </p:spPr>
      </p:pic>
      <p:pic>
        <p:nvPicPr>
          <p:cNvPr id="1026" name="Picture 2" descr="Jinan Chinese Teacher's Guide 1 暨南大学中文教学参考（第一册） – Bilingual Bookshop">
            <a:extLst>
              <a:ext uri="{FF2B5EF4-FFF2-40B4-BE49-F238E27FC236}">
                <a16:creationId xmlns:a16="http://schemas.microsoft.com/office/drawing/2014/main" id="{C36CFE39-1AA4-E00B-8324-677F6A0B5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9" y="3481699"/>
            <a:ext cx="1729961" cy="24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4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6">
                <a:lumMod val="5000"/>
                <a:lumOff val="95000"/>
              </a:schemeClr>
            </a:gs>
            <a:gs pos="87000">
              <a:schemeClr val="accent6">
                <a:lumMod val="45000"/>
                <a:lumOff val="55000"/>
              </a:schemeClr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B77A201-945B-9B16-F19E-9052258C4F55}"/>
              </a:ext>
            </a:extLst>
          </p:cNvPr>
          <p:cNvSpPr txBox="1"/>
          <p:nvPr/>
        </p:nvSpPr>
        <p:spPr>
          <a:xfrm>
            <a:off x="2594392" y="1320125"/>
            <a:ext cx="84161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第</a:t>
            </a:r>
            <a:r>
              <a:rPr lang="zh-CN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三、</a:t>
            </a:r>
            <a:r>
              <a:rPr lang="zh-CN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可以做从“音”到“篇”的教学鹰架。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20ACE1-D57D-9090-A446-1C903483C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0" y="270432"/>
            <a:ext cx="9572173" cy="1277341"/>
          </a:xfrm>
          <a:prstGeom prst="rect">
            <a:avLst/>
          </a:prstGeom>
        </p:spPr>
      </p:pic>
      <p:grpSp>
        <p:nvGrpSpPr>
          <p:cNvPr id="11" name="Google Shape;1780;p39">
            <a:extLst>
              <a:ext uri="{FF2B5EF4-FFF2-40B4-BE49-F238E27FC236}">
                <a16:creationId xmlns:a16="http://schemas.microsoft.com/office/drawing/2014/main" id="{77B1F937-BE0A-9AE9-F5E5-C35E4BDB9135}"/>
              </a:ext>
            </a:extLst>
          </p:cNvPr>
          <p:cNvGrpSpPr/>
          <p:nvPr/>
        </p:nvGrpSpPr>
        <p:grpSpPr>
          <a:xfrm>
            <a:off x="3126668" y="2850078"/>
            <a:ext cx="8416143" cy="3808232"/>
            <a:chOff x="1278444" y="1640285"/>
            <a:chExt cx="7366712" cy="3119808"/>
          </a:xfrm>
        </p:grpSpPr>
        <p:grpSp>
          <p:nvGrpSpPr>
            <p:cNvPr id="12" name="Google Shape;1781;p39">
              <a:extLst>
                <a:ext uri="{FF2B5EF4-FFF2-40B4-BE49-F238E27FC236}">
                  <a16:creationId xmlns:a16="http://schemas.microsoft.com/office/drawing/2014/main" id="{A09F789E-D449-7860-0909-B344C9CCD942}"/>
                </a:ext>
              </a:extLst>
            </p:cNvPr>
            <p:cNvGrpSpPr/>
            <p:nvPr/>
          </p:nvGrpSpPr>
          <p:grpSpPr>
            <a:xfrm>
              <a:off x="1278444" y="3334334"/>
              <a:ext cx="5053527" cy="1425759"/>
              <a:chOff x="1969569" y="3334334"/>
              <a:chExt cx="5053527" cy="1425759"/>
            </a:xfrm>
          </p:grpSpPr>
          <p:grpSp>
            <p:nvGrpSpPr>
              <p:cNvPr id="89" name="Google Shape;1782;p39">
                <a:extLst>
                  <a:ext uri="{FF2B5EF4-FFF2-40B4-BE49-F238E27FC236}">
                    <a16:creationId xmlns:a16="http://schemas.microsoft.com/office/drawing/2014/main" id="{73B7748E-739B-DDC4-67C3-56D5913D3FF6}"/>
                  </a:ext>
                </a:extLst>
              </p:cNvPr>
              <p:cNvGrpSpPr/>
              <p:nvPr/>
            </p:nvGrpSpPr>
            <p:grpSpPr>
              <a:xfrm>
                <a:off x="1969569" y="3334334"/>
                <a:ext cx="2743331" cy="1418598"/>
                <a:chOff x="1969569" y="3334334"/>
                <a:chExt cx="2743331" cy="1418598"/>
              </a:xfrm>
            </p:grpSpPr>
            <p:grpSp>
              <p:nvGrpSpPr>
                <p:cNvPr id="142" name="Google Shape;1783;p39">
                  <a:extLst>
                    <a:ext uri="{FF2B5EF4-FFF2-40B4-BE49-F238E27FC236}">
                      <a16:creationId xmlns:a16="http://schemas.microsoft.com/office/drawing/2014/main" id="{4D45218E-A6F7-0318-1E0B-F3358E4E72D3}"/>
                    </a:ext>
                  </a:extLst>
                </p:cNvPr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218" name="Google Shape;1784;p39">
                    <a:extLst>
                      <a:ext uri="{FF2B5EF4-FFF2-40B4-BE49-F238E27FC236}">
                        <a16:creationId xmlns:a16="http://schemas.microsoft.com/office/drawing/2014/main" id="{7D8A98BA-7096-BDD9-DBFD-D9D7021A795F}"/>
                      </a:ext>
                    </a:extLst>
                  </p:cNvPr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" name="Google Shape;1785;p39">
                    <a:extLst>
                      <a:ext uri="{FF2B5EF4-FFF2-40B4-BE49-F238E27FC236}">
                        <a16:creationId xmlns:a16="http://schemas.microsoft.com/office/drawing/2014/main" id="{8C1FDECD-8DE7-A140-3ACA-A40BC2820689}"/>
                      </a:ext>
                    </a:extLst>
                  </p:cNvPr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" name="Google Shape;1786;p39">
                    <a:extLst>
                      <a:ext uri="{FF2B5EF4-FFF2-40B4-BE49-F238E27FC236}">
                        <a16:creationId xmlns:a16="http://schemas.microsoft.com/office/drawing/2014/main" id="{99F66D72-1414-350F-25FA-6674995464E3}"/>
                      </a:ext>
                    </a:extLst>
                  </p:cNvPr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1787;p39">
                    <a:extLst>
                      <a:ext uri="{FF2B5EF4-FFF2-40B4-BE49-F238E27FC236}">
                        <a16:creationId xmlns:a16="http://schemas.microsoft.com/office/drawing/2014/main" id="{84607628-6E28-3E12-C8C7-815501D3BCD3}"/>
                      </a:ext>
                    </a:extLst>
                  </p:cNvPr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1788;p39">
                    <a:extLst>
                      <a:ext uri="{FF2B5EF4-FFF2-40B4-BE49-F238E27FC236}">
                        <a16:creationId xmlns:a16="http://schemas.microsoft.com/office/drawing/2014/main" id="{43D8D221-4E3B-6F49-7365-9716957BCF92}"/>
                      </a:ext>
                    </a:extLst>
                  </p:cNvPr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" name="Google Shape;1789;p39">
                    <a:extLst>
                      <a:ext uri="{FF2B5EF4-FFF2-40B4-BE49-F238E27FC236}">
                        <a16:creationId xmlns:a16="http://schemas.microsoft.com/office/drawing/2014/main" id="{9337C9C8-5C23-1787-9195-B20FADF7F03F}"/>
                      </a:ext>
                    </a:extLst>
                  </p:cNvPr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" name="Google Shape;1790;p39">
                    <a:extLst>
                      <a:ext uri="{FF2B5EF4-FFF2-40B4-BE49-F238E27FC236}">
                        <a16:creationId xmlns:a16="http://schemas.microsoft.com/office/drawing/2014/main" id="{AB8B7405-CE38-C45D-6314-87E25E7C2C1C}"/>
                      </a:ext>
                    </a:extLst>
                  </p:cNvPr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" name="Google Shape;1791;p39">
                    <a:extLst>
                      <a:ext uri="{FF2B5EF4-FFF2-40B4-BE49-F238E27FC236}">
                        <a16:creationId xmlns:a16="http://schemas.microsoft.com/office/drawing/2014/main" id="{8BD9C4AD-168F-137A-8C37-F708BF60AAC6}"/>
                      </a:ext>
                    </a:extLst>
                  </p:cNvPr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3" name="Google Shape;1792;p39">
                  <a:extLst>
                    <a:ext uri="{FF2B5EF4-FFF2-40B4-BE49-F238E27FC236}">
                      <a16:creationId xmlns:a16="http://schemas.microsoft.com/office/drawing/2014/main" id="{A686F2D5-2947-7052-52DC-BFD185130C89}"/>
                    </a:ext>
                  </a:extLst>
                </p:cNvPr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793;p39">
                  <a:extLst>
                    <a:ext uri="{FF2B5EF4-FFF2-40B4-BE49-F238E27FC236}">
                      <a16:creationId xmlns:a16="http://schemas.microsoft.com/office/drawing/2014/main" id="{78BD038E-4A1A-B2D7-2F25-BB30118B78F8}"/>
                    </a:ext>
                  </a:extLst>
                </p:cNvPr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794;p39">
                  <a:extLst>
                    <a:ext uri="{FF2B5EF4-FFF2-40B4-BE49-F238E27FC236}">
                      <a16:creationId xmlns:a16="http://schemas.microsoft.com/office/drawing/2014/main" id="{0498598B-D535-9D9A-B8C0-81E7A7C20020}"/>
                    </a:ext>
                  </a:extLst>
                </p:cNvPr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795;p39">
                  <a:extLst>
                    <a:ext uri="{FF2B5EF4-FFF2-40B4-BE49-F238E27FC236}">
                      <a16:creationId xmlns:a16="http://schemas.microsoft.com/office/drawing/2014/main" id="{2E2D96DB-5CFC-5D66-A062-7FB13ADEA760}"/>
                    </a:ext>
                  </a:extLst>
                </p:cNvPr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796;p39">
                  <a:extLst>
                    <a:ext uri="{FF2B5EF4-FFF2-40B4-BE49-F238E27FC236}">
                      <a16:creationId xmlns:a16="http://schemas.microsoft.com/office/drawing/2014/main" id="{DB979688-FF03-3E34-782B-78097BEA2BE3}"/>
                    </a:ext>
                  </a:extLst>
                </p:cNvPr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797;p39">
                  <a:extLst>
                    <a:ext uri="{FF2B5EF4-FFF2-40B4-BE49-F238E27FC236}">
                      <a16:creationId xmlns:a16="http://schemas.microsoft.com/office/drawing/2014/main" id="{2BF777CF-3846-FA2B-AE77-E20D67AC86A6}"/>
                    </a:ext>
                  </a:extLst>
                </p:cNvPr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798;p39">
                  <a:extLst>
                    <a:ext uri="{FF2B5EF4-FFF2-40B4-BE49-F238E27FC236}">
                      <a16:creationId xmlns:a16="http://schemas.microsoft.com/office/drawing/2014/main" id="{F7B0D82F-491F-5B09-CF57-52C3723A5FCC}"/>
                    </a:ext>
                  </a:extLst>
                </p:cNvPr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799;p39">
                  <a:extLst>
                    <a:ext uri="{FF2B5EF4-FFF2-40B4-BE49-F238E27FC236}">
                      <a16:creationId xmlns:a16="http://schemas.microsoft.com/office/drawing/2014/main" id="{5F74D9ED-F908-CE55-DEC8-0E78EBB2C67F}"/>
                    </a:ext>
                  </a:extLst>
                </p:cNvPr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800;p39">
                  <a:extLst>
                    <a:ext uri="{FF2B5EF4-FFF2-40B4-BE49-F238E27FC236}">
                      <a16:creationId xmlns:a16="http://schemas.microsoft.com/office/drawing/2014/main" id="{33DCE62C-45F7-2922-031D-6F00361A45BA}"/>
                    </a:ext>
                  </a:extLst>
                </p:cNvPr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801;p39">
                  <a:extLst>
                    <a:ext uri="{FF2B5EF4-FFF2-40B4-BE49-F238E27FC236}">
                      <a16:creationId xmlns:a16="http://schemas.microsoft.com/office/drawing/2014/main" id="{B27BF2A3-DD35-3A72-38B4-BAAD5A7FB62D}"/>
                    </a:ext>
                  </a:extLst>
                </p:cNvPr>
                <p:cNvSpPr/>
                <p:nvPr/>
              </p:nvSpPr>
              <p:spPr>
                <a:xfrm flipH="1">
                  <a:off x="2532355" y="3446925"/>
                  <a:ext cx="260708" cy="54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802;p39">
                  <a:extLst>
                    <a:ext uri="{FF2B5EF4-FFF2-40B4-BE49-F238E27FC236}">
                      <a16:creationId xmlns:a16="http://schemas.microsoft.com/office/drawing/2014/main" id="{43DA20C1-2D8B-E17E-EA47-3DC4AD03F07E}"/>
                    </a:ext>
                  </a:extLst>
                </p:cNvPr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803;p39">
                  <a:extLst>
                    <a:ext uri="{FF2B5EF4-FFF2-40B4-BE49-F238E27FC236}">
                      <a16:creationId xmlns:a16="http://schemas.microsoft.com/office/drawing/2014/main" id="{1A75AC06-916F-1901-47F3-58A9A311533C}"/>
                    </a:ext>
                  </a:extLst>
                </p:cNvPr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804;p39">
                  <a:extLst>
                    <a:ext uri="{FF2B5EF4-FFF2-40B4-BE49-F238E27FC236}">
                      <a16:creationId xmlns:a16="http://schemas.microsoft.com/office/drawing/2014/main" id="{9031C20D-59C8-A5A3-8EC9-B1319928B5A6}"/>
                    </a:ext>
                  </a:extLst>
                </p:cNvPr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805;p39">
                  <a:extLst>
                    <a:ext uri="{FF2B5EF4-FFF2-40B4-BE49-F238E27FC236}">
                      <a16:creationId xmlns:a16="http://schemas.microsoft.com/office/drawing/2014/main" id="{FF2AA172-9900-BEF6-F46D-28BFDD46E711}"/>
                    </a:ext>
                  </a:extLst>
                </p:cNvPr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806;p39">
                  <a:extLst>
                    <a:ext uri="{FF2B5EF4-FFF2-40B4-BE49-F238E27FC236}">
                      <a16:creationId xmlns:a16="http://schemas.microsoft.com/office/drawing/2014/main" id="{1E0768BA-AB97-2BC6-47D7-543C7DD2D096}"/>
                    </a:ext>
                  </a:extLst>
                </p:cNvPr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807;p39">
                  <a:extLst>
                    <a:ext uri="{FF2B5EF4-FFF2-40B4-BE49-F238E27FC236}">
                      <a16:creationId xmlns:a16="http://schemas.microsoft.com/office/drawing/2014/main" id="{C07E4A57-DE41-5E4A-55DC-ACD6F71594F2}"/>
                    </a:ext>
                  </a:extLst>
                </p:cNvPr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808;p39">
                  <a:extLst>
                    <a:ext uri="{FF2B5EF4-FFF2-40B4-BE49-F238E27FC236}">
                      <a16:creationId xmlns:a16="http://schemas.microsoft.com/office/drawing/2014/main" id="{EBE53E14-9E52-3414-4C26-88E821F6D0C7}"/>
                    </a:ext>
                  </a:extLst>
                </p:cNvPr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809;p39">
                  <a:extLst>
                    <a:ext uri="{FF2B5EF4-FFF2-40B4-BE49-F238E27FC236}">
                      <a16:creationId xmlns:a16="http://schemas.microsoft.com/office/drawing/2014/main" id="{AE2494A7-4403-9651-68A6-FA937BF88388}"/>
                    </a:ext>
                  </a:extLst>
                </p:cNvPr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810;p39">
                  <a:extLst>
                    <a:ext uri="{FF2B5EF4-FFF2-40B4-BE49-F238E27FC236}">
                      <a16:creationId xmlns:a16="http://schemas.microsoft.com/office/drawing/2014/main" id="{36C8D41B-25AF-E9A9-C619-D1BDA24D30D1}"/>
                    </a:ext>
                  </a:extLst>
                </p:cNvPr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811;p39">
                  <a:extLst>
                    <a:ext uri="{FF2B5EF4-FFF2-40B4-BE49-F238E27FC236}">
                      <a16:creationId xmlns:a16="http://schemas.microsoft.com/office/drawing/2014/main" id="{AE1FEB80-4C96-8BEE-727C-3FFAEF40B73A}"/>
                    </a:ext>
                  </a:extLst>
                </p:cNvPr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812;p39">
                  <a:extLst>
                    <a:ext uri="{FF2B5EF4-FFF2-40B4-BE49-F238E27FC236}">
                      <a16:creationId xmlns:a16="http://schemas.microsoft.com/office/drawing/2014/main" id="{B2A727EC-D5BD-1980-66C4-10130451278C}"/>
                    </a:ext>
                  </a:extLst>
                </p:cNvPr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813;p39">
                  <a:extLst>
                    <a:ext uri="{FF2B5EF4-FFF2-40B4-BE49-F238E27FC236}">
                      <a16:creationId xmlns:a16="http://schemas.microsoft.com/office/drawing/2014/main" id="{C56FE6CE-F026-1D0B-B4D1-14A3AF8DC7F7}"/>
                    </a:ext>
                  </a:extLst>
                </p:cNvPr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814;p39">
                  <a:extLst>
                    <a:ext uri="{FF2B5EF4-FFF2-40B4-BE49-F238E27FC236}">
                      <a16:creationId xmlns:a16="http://schemas.microsoft.com/office/drawing/2014/main" id="{8518085F-DD38-FE9B-D3C4-22EA544D5EBE}"/>
                    </a:ext>
                  </a:extLst>
                </p:cNvPr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815;p39">
                  <a:extLst>
                    <a:ext uri="{FF2B5EF4-FFF2-40B4-BE49-F238E27FC236}">
                      <a16:creationId xmlns:a16="http://schemas.microsoft.com/office/drawing/2014/main" id="{858B4E66-E8B9-47AF-8C86-4100F1F7E4C9}"/>
                    </a:ext>
                  </a:extLst>
                </p:cNvPr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816;p39">
                  <a:extLst>
                    <a:ext uri="{FF2B5EF4-FFF2-40B4-BE49-F238E27FC236}">
                      <a16:creationId xmlns:a16="http://schemas.microsoft.com/office/drawing/2014/main" id="{9C08D272-EB1A-D7DD-7F94-28DD0A20866D}"/>
                    </a:ext>
                  </a:extLst>
                </p:cNvPr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817;p39">
                  <a:extLst>
                    <a:ext uri="{FF2B5EF4-FFF2-40B4-BE49-F238E27FC236}">
                      <a16:creationId xmlns:a16="http://schemas.microsoft.com/office/drawing/2014/main" id="{18EFD7A4-DA95-1E8D-2F28-D7E891E7BEB3}"/>
                    </a:ext>
                  </a:extLst>
                </p:cNvPr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818;p39">
                  <a:extLst>
                    <a:ext uri="{FF2B5EF4-FFF2-40B4-BE49-F238E27FC236}">
                      <a16:creationId xmlns:a16="http://schemas.microsoft.com/office/drawing/2014/main" id="{FFB9A676-7F52-4093-CEAD-2F9153B681F5}"/>
                    </a:ext>
                  </a:extLst>
                </p:cNvPr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819;p39">
                  <a:extLst>
                    <a:ext uri="{FF2B5EF4-FFF2-40B4-BE49-F238E27FC236}">
                      <a16:creationId xmlns:a16="http://schemas.microsoft.com/office/drawing/2014/main" id="{AC79F66A-3A3E-C114-902D-49D7F11C97E4}"/>
                    </a:ext>
                  </a:extLst>
                </p:cNvPr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820;p39">
                  <a:extLst>
                    <a:ext uri="{FF2B5EF4-FFF2-40B4-BE49-F238E27FC236}">
                      <a16:creationId xmlns:a16="http://schemas.microsoft.com/office/drawing/2014/main" id="{ADA74252-D33A-0F76-E725-06E47634AE04}"/>
                    </a:ext>
                  </a:extLst>
                </p:cNvPr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821;p39">
                  <a:extLst>
                    <a:ext uri="{FF2B5EF4-FFF2-40B4-BE49-F238E27FC236}">
                      <a16:creationId xmlns:a16="http://schemas.microsoft.com/office/drawing/2014/main" id="{3D944EA9-57D5-E74D-00BD-D0F362F314AC}"/>
                    </a:ext>
                  </a:extLst>
                </p:cNvPr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822;p39">
                  <a:extLst>
                    <a:ext uri="{FF2B5EF4-FFF2-40B4-BE49-F238E27FC236}">
                      <a16:creationId xmlns:a16="http://schemas.microsoft.com/office/drawing/2014/main" id="{8163C557-B9B4-ECE9-14F4-A529F285232E}"/>
                    </a:ext>
                  </a:extLst>
                </p:cNvPr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823;p39">
                  <a:extLst>
                    <a:ext uri="{FF2B5EF4-FFF2-40B4-BE49-F238E27FC236}">
                      <a16:creationId xmlns:a16="http://schemas.microsoft.com/office/drawing/2014/main" id="{63BD73E1-B719-D6E6-5B1D-58D8556754DE}"/>
                    </a:ext>
                  </a:extLst>
                </p:cNvPr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824;p39">
                  <a:extLst>
                    <a:ext uri="{FF2B5EF4-FFF2-40B4-BE49-F238E27FC236}">
                      <a16:creationId xmlns:a16="http://schemas.microsoft.com/office/drawing/2014/main" id="{80E4F4EC-0BCC-2928-FE04-066ADFCF0844}"/>
                    </a:ext>
                  </a:extLst>
                </p:cNvPr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825;p39">
                  <a:extLst>
                    <a:ext uri="{FF2B5EF4-FFF2-40B4-BE49-F238E27FC236}">
                      <a16:creationId xmlns:a16="http://schemas.microsoft.com/office/drawing/2014/main" id="{A30ABD86-4731-6389-6A51-3A3EDC81675F}"/>
                    </a:ext>
                  </a:extLst>
                </p:cNvPr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826;p39">
                  <a:extLst>
                    <a:ext uri="{FF2B5EF4-FFF2-40B4-BE49-F238E27FC236}">
                      <a16:creationId xmlns:a16="http://schemas.microsoft.com/office/drawing/2014/main" id="{5BEFCD6E-BDFE-FF79-1748-0DCED3450FAF}"/>
                    </a:ext>
                  </a:extLst>
                </p:cNvPr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827;p39">
                  <a:extLst>
                    <a:ext uri="{FF2B5EF4-FFF2-40B4-BE49-F238E27FC236}">
                      <a16:creationId xmlns:a16="http://schemas.microsoft.com/office/drawing/2014/main" id="{3448D080-90E4-898F-6342-1E341B69168F}"/>
                    </a:ext>
                  </a:extLst>
                </p:cNvPr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828;p39">
                  <a:extLst>
                    <a:ext uri="{FF2B5EF4-FFF2-40B4-BE49-F238E27FC236}">
                      <a16:creationId xmlns:a16="http://schemas.microsoft.com/office/drawing/2014/main" id="{593C48A7-9C05-022E-D04A-B534209C4C79}"/>
                    </a:ext>
                  </a:extLst>
                </p:cNvPr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29;p39">
                  <a:extLst>
                    <a:ext uri="{FF2B5EF4-FFF2-40B4-BE49-F238E27FC236}">
                      <a16:creationId xmlns:a16="http://schemas.microsoft.com/office/drawing/2014/main" id="{B97065FB-5662-FD6E-1E4A-2674D70D7EC6}"/>
                    </a:ext>
                  </a:extLst>
                </p:cNvPr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30;p39">
                  <a:extLst>
                    <a:ext uri="{FF2B5EF4-FFF2-40B4-BE49-F238E27FC236}">
                      <a16:creationId xmlns:a16="http://schemas.microsoft.com/office/drawing/2014/main" id="{D6486897-F9B6-D91B-1A36-3592430D1AA9}"/>
                    </a:ext>
                  </a:extLst>
                </p:cNvPr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31;p39">
                  <a:extLst>
                    <a:ext uri="{FF2B5EF4-FFF2-40B4-BE49-F238E27FC236}">
                      <a16:creationId xmlns:a16="http://schemas.microsoft.com/office/drawing/2014/main" id="{C9A1B851-E178-8536-6908-8339EA1DC892}"/>
                    </a:ext>
                  </a:extLst>
                </p:cNvPr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2;p39">
                  <a:extLst>
                    <a:ext uri="{FF2B5EF4-FFF2-40B4-BE49-F238E27FC236}">
                      <a16:creationId xmlns:a16="http://schemas.microsoft.com/office/drawing/2014/main" id="{C0E15A2D-52D6-0A9D-3048-84EBA46CFABF}"/>
                    </a:ext>
                  </a:extLst>
                </p:cNvPr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33;p39">
                  <a:extLst>
                    <a:ext uri="{FF2B5EF4-FFF2-40B4-BE49-F238E27FC236}">
                      <a16:creationId xmlns:a16="http://schemas.microsoft.com/office/drawing/2014/main" id="{DBACF50C-64AE-5E0C-7765-D2516B64E906}"/>
                    </a:ext>
                  </a:extLst>
                </p:cNvPr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34;p39">
                  <a:extLst>
                    <a:ext uri="{FF2B5EF4-FFF2-40B4-BE49-F238E27FC236}">
                      <a16:creationId xmlns:a16="http://schemas.microsoft.com/office/drawing/2014/main" id="{E85D2E77-E0E0-9215-BF5D-6A973D1437E7}"/>
                    </a:ext>
                  </a:extLst>
                </p:cNvPr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35;p39">
                  <a:extLst>
                    <a:ext uri="{FF2B5EF4-FFF2-40B4-BE49-F238E27FC236}">
                      <a16:creationId xmlns:a16="http://schemas.microsoft.com/office/drawing/2014/main" id="{B4324A18-B6F6-FA37-A05C-2ADCD500EF52}"/>
                    </a:ext>
                  </a:extLst>
                </p:cNvPr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36;p39">
                  <a:extLst>
                    <a:ext uri="{FF2B5EF4-FFF2-40B4-BE49-F238E27FC236}">
                      <a16:creationId xmlns:a16="http://schemas.microsoft.com/office/drawing/2014/main" id="{E683444F-0E64-76C2-86D3-87D9E6B8ABE3}"/>
                    </a:ext>
                  </a:extLst>
                </p:cNvPr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37;p39">
                  <a:extLst>
                    <a:ext uri="{FF2B5EF4-FFF2-40B4-BE49-F238E27FC236}">
                      <a16:creationId xmlns:a16="http://schemas.microsoft.com/office/drawing/2014/main" id="{FDEB3FA3-B042-6748-1494-DE48C8BD296F}"/>
                    </a:ext>
                  </a:extLst>
                </p:cNvPr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38;p39">
                  <a:extLst>
                    <a:ext uri="{FF2B5EF4-FFF2-40B4-BE49-F238E27FC236}">
                      <a16:creationId xmlns:a16="http://schemas.microsoft.com/office/drawing/2014/main" id="{ACB6FC6B-957F-70F8-82AE-ECE41AA4A75B}"/>
                    </a:ext>
                  </a:extLst>
                </p:cNvPr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839;p39">
                  <a:extLst>
                    <a:ext uri="{FF2B5EF4-FFF2-40B4-BE49-F238E27FC236}">
                      <a16:creationId xmlns:a16="http://schemas.microsoft.com/office/drawing/2014/main" id="{3343D507-56CA-355C-8152-B84C3F8BFADA}"/>
                    </a:ext>
                  </a:extLst>
                </p:cNvPr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840;p39">
                  <a:extLst>
                    <a:ext uri="{FF2B5EF4-FFF2-40B4-BE49-F238E27FC236}">
                      <a16:creationId xmlns:a16="http://schemas.microsoft.com/office/drawing/2014/main" id="{6CCEDAB5-20BB-9164-963E-827A7E97F777}"/>
                    </a:ext>
                  </a:extLst>
                </p:cNvPr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841;p39">
                  <a:extLst>
                    <a:ext uri="{FF2B5EF4-FFF2-40B4-BE49-F238E27FC236}">
                      <a16:creationId xmlns:a16="http://schemas.microsoft.com/office/drawing/2014/main" id="{39ACC260-80B6-6E6B-5177-46909CCE91FA}"/>
                    </a:ext>
                  </a:extLst>
                </p:cNvPr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842;p39">
                  <a:extLst>
                    <a:ext uri="{FF2B5EF4-FFF2-40B4-BE49-F238E27FC236}">
                      <a16:creationId xmlns:a16="http://schemas.microsoft.com/office/drawing/2014/main" id="{F5C75519-BDE3-3A10-2D8D-1986593DDE80}"/>
                    </a:ext>
                  </a:extLst>
                </p:cNvPr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843;p39">
                  <a:extLst>
                    <a:ext uri="{FF2B5EF4-FFF2-40B4-BE49-F238E27FC236}">
                      <a16:creationId xmlns:a16="http://schemas.microsoft.com/office/drawing/2014/main" id="{9FA5FDA3-783D-F99E-A641-C6E465B2406D}"/>
                    </a:ext>
                  </a:extLst>
                </p:cNvPr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5" name="Google Shape;1844;p39">
                  <a:extLst>
                    <a:ext uri="{FF2B5EF4-FFF2-40B4-BE49-F238E27FC236}">
                      <a16:creationId xmlns:a16="http://schemas.microsoft.com/office/drawing/2014/main" id="{942A4559-64A2-4BF3-B47D-7BC8FACB0D3E}"/>
                    </a:ext>
                  </a:extLst>
                </p:cNvPr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210" name="Google Shape;1845;p39">
                    <a:extLst>
                      <a:ext uri="{FF2B5EF4-FFF2-40B4-BE49-F238E27FC236}">
                        <a16:creationId xmlns:a16="http://schemas.microsoft.com/office/drawing/2014/main" id="{07B86263-B48F-9462-8086-9460516CB3FF}"/>
                      </a:ext>
                    </a:extLst>
                  </p:cNvPr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" name="Google Shape;1846;p39">
                    <a:extLst>
                      <a:ext uri="{FF2B5EF4-FFF2-40B4-BE49-F238E27FC236}">
                        <a16:creationId xmlns:a16="http://schemas.microsoft.com/office/drawing/2014/main" id="{4F27FC0C-4F16-F63E-B565-7ABFAC580F9E}"/>
                      </a:ext>
                    </a:extLst>
                  </p:cNvPr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1847;p39">
                    <a:extLst>
                      <a:ext uri="{FF2B5EF4-FFF2-40B4-BE49-F238E27FC236}">
                        <a16:creationId xmlns:a16="http://schemas.microsoft.com/office/drawing/2014/main" id="{3077626D-D403-84A9-1A0A-3F1A6D409381}"/>
                      </a:ext>
                    </a:extLst>
                  </p:cNvPr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1848;p39">
                    <a:extLst>
                      <a:ext uri="{FF2B5EF4-FFF2-40B4-BE49-F238E27FC236}">
                        <a16:creationId xmlns:a16="http://schemas.microsoft.com/office/drawing/2014/main" id="{B6F77523-21A8-385B-F3F1-33A3DC3A5336}"/>
                      </a:ext>
                    </a:extLst>
                  </p:cNvPr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" name="Google Shape;1849;p39">
                    <a:extLst>
                      <a:ext uri="{FF2B5EF4-FFF2-40B4-BE49-F238E27FC236}">
                        <a16:creationId xmlns:a16="http://schemas.microsoft.com/office/drawing/2014/main" id="{B9157A52-4BCD-6FFB-5273-2AEF5C2F1D54}"/>
                      </a:ext>
                    </a:extLst>
                  </p:cNvPr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" name="Google Shape;1850;p39">
                    <a:extLst>
                      <a:ext uri="{FF2B5EF4-FFF2-40B4-BE49-F238E27FC236}">
                        <a16:creationId xmlns:a16="http://schemas.microsoft.com/office/drawing/2014/main" id="{8CFB1598-5E9B-2A72-3782-D9F21BAB720C}"/>
                      </a:ext>
                    </a:extLst>
                  </p:cNvPr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1851;p39">
                    <a:extLst>
                      <a:ext uri="{FF2B5EF4-FFF2-40B4-BE49-F238E27FC236}">
                        <a16:creationId xmlns:a16="http://schemas.microsoft.com/office/drawing/2014/main" id="{47508274-D526-321B-87A5-410EC9987E1B}"/>
                      </a:ext>
                    </a:extLst>
                  </p:cNvPr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1852;p39">
                    <a:extLst>
                      <a:ext uri="{FF2B5EF4-FFF2-40B4-BE49-F238E27FC236}">
                        <a16:creationId xmlns:a16="http://schemas.microsoft.com/office/drawing/2014/main" id="{7E79ACF3-EAC9-39C9-460B-9166D0F27A00}"/>
                      </a:ext>
                    </a:extLst>
                  </p:cNvPr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6" name="Google Shape;1853;p39">
                  <a:extLst>
                    <a:ext uri="{FF2B5EF4-FFF2-40B4-BE49-F238E27FC236}">
                      <a16:creationId xmlns:a16="http://schemas.microsoft.com/office/drawing/2014/main" id="{A27F58D6-B026-3D74-5B7C-530FC7185B3B}"/>
                    </a:ext>
                  </a:extLst>
                </p:cNvPr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201" name="Google Shape;1854;p39">
                    <a:extLst>
                      <a:ext uri="{FF2B5EF4-FFF2-40B4-BE49-F238E27FC236}">
                        <a16:creationId xmlns:a16="http://schemas.microsoft.com/office/drawing/2014/main" id="{75A49ADA-9112-8CD9-4A81-C1C40F3F0B7F}"/>
                      </a:ext>
                    </a:extLst>
                  </p:cNvPr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" name="Google Shape;1855;p39">
                    <a:extLst>
                      <a:ext uri="{FF2B5EF4-FFF2-40B4-BE49-F238E27FC236}">
                        <a16:creationId xmlns:a16="http://schemas.microsoft.com/office/drawing/2014/main" id="{01CD304E-6FB1-E304-5CB9-C2F501C13D53}"/>
                      </a:ext>
                    </a:extLst>
                  </p:cNvPr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" name="Google Shape;1856;p39">
                    <a:extLst>
                      <a:ext uri="{FF2B5EF4-FFF2-40B4-BE49-F238E27FC236}">
                        <a16:creationId xmlns:a16="http://schemas.microsoft.com/office/drawing/2014/main" id="{AEEFFE4E-7113-E176-5CCA-6852F38B5760}"/>
                      </a:ext>
                    </a:extLst>
                  </p:cNvPr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" name="Google Shape;1857;p39">
                    <a:extLst>
                      <a:ext uri="{FF2B5EF4-FFF2-40B4-BE49-F238E27FC236}">
                        <a16:creationId xmlns:a16="http://schemas.microsoft.com/office/drawing/2014/main" id="{4AEBF153-067E-C2DB-F3C5-B8160896B675}"/>
                      </a:ext>
                    </a:extLst>
                  </p:cNvPr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1858;p39">
                    <a:extLst>
                      <a:ext uri="{FF2B5EF4-FFF2-40B4-BE49-F238E27FC236}">
                        <a16:creationId xmlns:a16="http://schemas.microsoft.com/office/drawing/2014/main" id="{860A59AD-B6AE-5B1F-8C8E-65D82B7E01E8}"/>
                      </a:ext>
                    </a:extLst>
                  </p:cNvPr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1859;p39">
                    <a:extLst>
                      <a:ext uri="{FF2B5EF4-FFF2-40B4-BE49-F238E27FC236}">
                        <a16:creationId xmlns:a16="http://schemas.microsoft.com/office/drawing/2014/main" id="{45D533B0-EBD0-D3F5-0D83-3D6956932C81}"/>
                      </a:ext>
                    </a:extLst>
                  </p:cNvPr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1860;p39">
                    <a:extLst>
                      <a:ext uri="{FF2B5EF4-FFF2-40B4-BE49-F238E27FC236}">
                        <a16:creationId xmlns:a16="http://schemas.microsoft.com/office/drawing/2014/main" id="{1ECA6C3B-088A-F55F-0F21-A9F755E6E73F}"/>
                      </a:ext>
                    </a:extLst>
                  </p:cNvPr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1861;p39">
                    <a:extLst>
                      <a:ext uri="{FF2B5EF4-FFF2-40B4-BE49-F238E27FC236}">
                        <a16:creationId xmlns:a16="http://schemas.microsoft.com/office/drawing/2014/main" id="{C3F75E1A-3C32-FD80-EED0-51227FB9BCB9}"/>
                      </a:ext>
                    </a:extLst>
                  </p:cNvPr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" name="Google Shape;1862;p39">
                    <a:extLst>
                      <a:ext uri="{FF2B5EF4-FFF2-40B4-BE49-F238E27FC236}">
                        <a16:creationId xmlns:a16="http://schemas.microsoft.com/office/drawing/2014/main" id="{134E7059-726A-6D89-DB9C-E99A0E62F3B7}"/>
                      </a:ext>
                    </a:extLst>
                  </p:cNvPr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7" name="Google Shape;1863;p39">
                  <a:extLst>
                    <a:ext uri="{FF2B5EF4-FFF2-40B4-BE49-F238E27FC236}">
                      <a16:creationId xmlns:a16="http://schemas.microsoft.com/office/drawing/2014/main" id="{F80DBDFA-3794-CC88-E3D1-21F0354D742A}"/>
                    </a:ext>
                  </a:extLst>
                </p:cNvPr>
                <p:cNvGrpSpPr/>
                <p:nvPr/>
              </p:nvGrpSpPr>
              <p:grpSpPr>
                <a:xfrm rot="-1374173">
                  <a:off x="2046149" y="3570077"/>
                  <a:ext cx="592309" cy="335290"/>
                  <a:chOff x="3281100" y="1563400"/>
                  <a:chExt cx="741425" cy="419700"/>
                </a:xfrm>
              </p:grpSpPr>
              <p:sp>
                <p:nvSpPr>
                  <p:cNvPr id="198" name="Google Shape;1864;p39">
                    <a:extLst>
                      <a:ext uri="{FF2B5EF4-FFF2-40B4-BE49-F238E27FC236}">
                        <a16:creationId xmlns:a16="http://schemas.microsoft.com/office/drawing/2014/main" id="{97A7CF1F-DF04-45A5-C958-35120324EDDA}"/>
                      </a:ext>
                    </a:extLst>
                  </p:cNvPr>
                  <p:cNvSpPr/>
                  <p:nvPr/>
                </p:nvSpPr>
                <p:spPr>
                  <a:xfrm>
                    <a:off x="3281100" y="1563400"/>
                    <a:ext cx="741425" cy="41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7" h="16788" extrusionOk="0">
                        <a:moveTo>
                          <a:pt x="0" y="1"/>
                        </a:moveTo>
                        <a:lnTo>
                          <a:pt x="0" y="16788"/>
                        </a:lnTo>
                        <a:lnTo>
                          <a:pt x="29656" y="16788"/>
                        </a:lnTo>
                        <a:lnTo>
                          <a:pt x="29656" y="1"/>
                        </a:lnTo>
                        <a:close/>
                      </a:path>
                    </a:pathLst>
                  </a:custGeom>
                  <a:solidFill>
                    <a:srgbClr val="2AB0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1865;p39">
                    <a:extLst>
                      <a:ext uri="{FF2B5EF4-FFF2-40B4-BE49-F238E27FC236}">
                        <a16:creationId xmlns:a16="http://schemas.microsoft.com/office/drawing/2014/main" id="{8C970AD9-8DD3-0130-F66D-4AB127A661AC}"/>
                      </a:ext>
                    </a:extLst>
                  </p:cNvPr>
                  <p:cNvSpPr/>
                  <p:nvPr/>
                </p:nvSpPr>
                <p:spPr>
                  <a:xfrm>
                    <a:off x="3378050" y="1606675"/>
                    <a:ext cx="547525" cy="33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01" h="13323" extrusionOk="0">
                        <a:moveTo>
                          <a:pt x="10949" y="1"/>
                        </a:moveTo>
                        <a:lnTo>
                          <a:pt x="0" y="6661"/>
                        </a:lnTo>
                        <a:lnTo>
                          <a:pt x="10949" y="13323"/>
                        </a:lnTo>
                        <a:lnTo>
                          <a:pt x="21900" y="6661"/>
                        </a:lnTo>
                        <a:lnTo>
                          <a:pt x="10949" y="1"/>
                        </a:ln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1866;p39">
                    <a:extLst>
                      <a:ext uri="{FF2B5EF4-FFF2-40B4-BE49-F238E27FC236}">
                        <a16:creationId xmlns:a16="http://schemas.microsoft.com/office/drawing/2014/main" id="{0746EE47-D1B3-BC80-E24B-96E7638DED04}"/>
                      </a:ext>
                    </a:extLst>
                  </p:cNvPr>
                  <p:cNvSpPr/>
                  <p:nvPr/>
                </p:nvSpPr>
                <p:spPr>
                  <a:xfrm>
                    <a:off x="3546925" y="1668400"/>
                    <a:ext cx="209750" cy="20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90" h="8389" extrusionOk="0">
                        <a:moveTo>
                          <a:pt x="4194" y="0"/>
                        </a:moveTo>
                        <a:cubicBezTo>
                          <a:pt x="1881" y="0"/>
                          <a:pt x="1" y="1879"/>
                          <a:pt x="1" y="4192"/>
                        </a:cubicBezTo>
                        <a:cubicBezTo>
                          <a:pt x="1" y="6508"/>
                          <a:pt x="1881" y="8388"/>
                          <a:pt x="4194" y="8388"/>
                        </a:cubicBezTo>
                        <a:cubicBezTo>
                          <a:pt x="6510" y="8388"/>
                          <a:pt x="8390" y="6508"/>
                          <a:pt x="8390" y="4192"/>
                        </a:cubicBezTo>
                        <a:cubicBezTo>
                          <a:pt x="8390" y="1879"/>
                          <a:pt x="6510" y="0"/>
                          <a:pt x="4194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0" name="Google Shape;1867;p39">
                <a:extLst>
                  <a:ext uri="{FF2B5EF4-FFF2-40B4-BE49-F238E27FC236}">
                    <a16:creationId xmlns:a16="http://schemas.microsoft.com/office/drawing/2014/main" id="{4EA1B9B5-5924-E8BD-D667-6AC52E74356F}"/>
                  </a:ext>
                </a:extLst>
              </p:cNvPr>
              <p:cNvGrpSpPr/>
              <p:nvPr/>
            </p:nvGrpSpPr>
            <p:grpSpPr>
              <a:xfrm>
                <a:off x="4768579" y="3350425"/>
                <a:ext cx="2254517" cy="1409668"/>
                <a:chOff x="4768579" y="3350425"/>
                <a:chExt cx="2254517" cy="1409668"/>
              </a:xfrm>
            </p:grpSpPr>
            <p:sp>
              <p:nvSpPr>
                <p:cNvPr id="91" name="Google Shape;1868;p39">
                  <a:extLst>
                    <a:ext uri="{FF2B5EF4-FFF2-40B4-BE49-F238E27FC236}">
                      <a16:creationId xmlns:a16="http://schemas.microsoft.com/office/drawing/2014/main" id="{0F71D759-CDF6-2C63-4CC9-E0EEDB1E13A3}"/>
                    </a:ext>
                  </a:extLst>
                </p:cNvPr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1869;p39">
                  <a:extLst>
                    <a:ext uri="{FF2B5EF4-FFF2-40B4-BE49-F238E27FC236}">
                      <a16:creationId xmlns:a16="http://schemas.microsoft.com/office/drawing/2014/main" id="{FB9EA871-60F8-9D63-0DA3-E66060DD0D84}"/>
                    </a:ext>
                  </a:extLst>
                </p:cNvPr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1870;p39">
                  <a:extLst>
                    <a:ext uri="{FF2B5EF4-FFF2-40B4-BE49-F238E27FC236}">
                      <a16:creationId xmlns:a16="http://schemas.microsoft.com/office/drawing/2014/main" id="{858B650D-0951-E4C8-2129-A05829C44A41}"/>
                    </a:ext>
                  </a:extLst>
                </p:cNvPr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1871;p39">
                  <a:extLst>
                    <a:ext uri="{FF2B5EF4-FFF2-40B4-BE49-F238E27FC236}">
                      <a16:creationId xmlns:a16="http://schemas.microsoft.com/office/drawing/2014/main" id="{BFEE0BAA-6841-AB94-D3FC-00C23494BD66}"/>
                    </a:ext>
                  </a:extLst>
                </p:cNvPr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1872;p39">
                  <a:extLst>
                    <a:ext uri="{FF2B5EF4-FFF2-40B4-BE49-F238E27FC236}">
                      <a16:creationId xmlns:a16="http://schemas.microsoft.com/office/drawing/2014/main" id="{901E4A51-653C-FD2E-AD13-094987CE2F41}"/>
                    </a:ext>
                  </a:extLst>
                </p:cNvPr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1873;p39">
                  <a:extLst>
                    <a:ext uri="{FF2B5EF4-FFF2-40B4-BE49-F238E27FC236}">
                      <a16:creationId xmlns:a16="http://schemas.microsoft.com/office/drawing/2014/main" id="{888EB6F2-40DE-CB3D-7BCE-6E272C5111EA}"/>
                    </a:ext>
                  </a:extLst>
                </p:cNvPr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1874;p39">
                  <a:extLst>
                    <a:ext uri="{FF2B5EF4-FFF2-40B4-BE49-F238E27FC236}">
                      <a16:creationId xmlns:a16="http://schemas.microsoft.com/office/drawing/2014/main" id="{F8554B86-B4E1-7DE6-BD1C-3712FFA5191B}"/>
                    </a:ext>
                  </a:extLst>
                </p:cNvPr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1875;p39">
                  <a:extLst>
                    <a:ext uri="{FF2B5EF4-FFF2-40B4-BE49-F238E27FC236}">
                      <a16:creationId xmlns:a16="http://schemas.microsoft.com/office/drawing/2014/main" id="{F6D82239-CB2E-39D2-2DD4-620DC0F919B7}"/>
                    </a:ext>
                  </a:extLst>
                </p:cNvPr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1876;p39">
                  <a:extLst>
                    <a:ext uri="{FF2B5EF4-FFF2-40B4-BE49-F238E27FC236}">
                      <a16:creationId xmlns:a16="http://schemas.microsoft.com/office/drawing/2014/main" id="{33E57C15-F7E1-F92D-0D64-30D55ED772C1}"/>
                    </a:ext>
                  </a:extLst>
                </p:cNvPr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877;p39">
                  <a:extLst>
                    <a:ext uri="{FF2B5EF4-FFF2-40B4-BE49-F238E27FC236}">
                      <a16:creationId xmlns:a16="http://schemas.microsoft.com/office/drawing/2014/main" id="{7D6483F7-D456-BDE5-7226-FD760F27DEFB}"/>
                    </a:ext>
                  </a:extLst>
                </p:cNvPr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878;p39">
                  <a:extLst>
                    <a:ext uri="{FF2B5EF4-FFF2-40B4-BE49-F238E27FC236}">
                      <a16:creationId xmlns:a16="http://schemas.microsoft.com/office/drawing/2014/main" id="{531E6F0B-4195-8DDC-EEC9-FEAE3CA581FA}"/>
                    </a:ext>
                  </a:extLst>
                </p:cNvPr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879;p39">
                  <a:extLst>
                    <a:ext uri="{FF2B5EF4-FFF2-40B4-BE49-F238E27FC236}">
                      <a16:creationId xmlns:a16="http://schemas.microsoft.com/office/drawing/2014/main" id="{C12A9475-5807-4C0F-F1A4-971EB443C77F}"/>
                    </a:ext>
                  </a:extLst>
                </p:cNvPr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880;p39">
                  <a:extLst>
                    <a:ext uri="{FF2B5EF4-FFF2-40B4-BE49-F238E27FC236}">
                      <a16:creationId xmlns:a16="http://schemas.microsoft.com/office/drawing/2014/main" id="{BA9F0FD9-7BD4-D657-8E60-0A9635B56067}"/>
                    </a:ext>
                  </a:extLst>
                </p:cNvPr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881;p39">
                  <a:extLst>
                    <a:ext uri="{FF2B5EF4-FFF2-40B4-BE49-F238E27FC236}">
                      <a16:creationId xmlns:a16="http://schemas.microsoft.com/office/drawing/2014/main" id="{6B17F3A3-D8E8-29F9-88E8-8D29B5B3D666}"/>
                    </a:ext>
                  </a:extLst>
                </p:cNvPr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882;p39">
                  <a:extLst>
                    <a:ext uri="{FF2B5EF4-FFF2-40B4-BE49-F238E27FC236}">
                      <a16:creationId xmlns:a16="http://schemas.microsoft.com/office/drawing/2014/main" id="{4ADA8400-C228-C1DC-EAA0-18ADF242CF81}"/>
                    </a:ext>
                  </a:extLst>
                </p:cNvPr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883;p39">
                  <a:extLst>
                    <a:ext uri="{FF2B5EF4-FFF2-40B4-BE49-F238E27FC236}">
                      <a16:creationId xmlns:a16="http://schemas.microsoft.com/office/drawing/2014/main" id="{6065415A-5AF8-ADF6-32AC-5E0E6845CCA3}"/>
                    </a:ext>
                  </a:extLst>
                </p:cNvPr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884;p39">
                  <a:extLst>
                    <a:ext uri="{FF2B5EF4-FFF2-40B4-BE49-F238E27FC236}">
                      <a16:creationId xmlns:a16="http://schemas.microsoft.com/office/drawing/2014/main" id="{08AB7971-294A-CCD8-1E84-CF490D580209}"/>
                    </a:ext>
                  </a:extLst>
                </p:cNvPr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885;p39">
                  <a:extLst>
                    <a:ext uri="{FF2B5EF4-FFF2-40B4-BE49-F238E27FC236}">
                      <a16:creationId xmlns:a16="http://schemas.microsoft.com/office/drawing/2014/main" id="{5B798A3B-4811-C0F0-CEDC-0F20D196216F}"/>
                    </a:ext>
                  </a:extLst>
                </p:cNvPr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886;p39">
                  <a:extLst>
                    <a:ext uri="{FF2B5EF4-FFF2-40B4-BE49-F238E27FC236}">
                      <a16:creationId xmlns:a16="http://schemas.microsoft.com/office/drawing/2014/main" id="{44AF02CA-70A9-960B-FB3C-184A27305AF2}"/>
                    </a:ext>
                  </a:extLst>
                </p:cNvPr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887;p39">
                  <a:extLst>
                    <a:ext uri="{FF2B5EF4-FFF2-40B4-BE49-F238E27FC236}">
                      <a16:creationId xmlns:a16="http://schemas.microsoft.com/office/drawing/2014/main" id="{855D2015-9AFA-78C0-33D1-5BCA99B1278E}"/>
                    </a:ext>
                  </a:extLst>
                </p:cNvPr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888;p39">
                  <a:extLst>
                    <a:ext uri="{FF2B5EF4-FFF2-40B4-BE49-F238E27FC236}">
                      <a16:creationId xmlns:a16="http://schemas.microsoft.com/office/drawing/2014/main" id="{BE14C9DD-C4CA-59BF-37D7-707B433059AC}"/>
                    </a:ext>
                  </a:extLst>
                </p:cNvPr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889;p39">
                  <a:extLst>
                    <a:ext uri="{FF2B5EF4-FFF2-40B4-BE49-F238E27FC236}">
                      <a16:creationId xmlns:a16="http://schemas.microsoft.com/office/drawing/2014/main" id="{37616438-0E42-9617-5B8B-9C8C3733C7EE}"/>
                    </a:ext>
                  </a:extLst>
                </p:cNvPr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890;p39">
                  <a:extLst>
                    <a:ext uri="{FF2B5EF4-FFF2-40B4-BE49-F238E27FC236}">
                      <a16:creationId xmlns:a16="http://schemas.microsoft.com/office/drawing/2014/main" id="{F8936D55-3CAB-C87E-E469-06BBCAE808C4}"/>
                    </a:ext>
                  </a:extLst>
                </p:cNvPr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891;p39">
                  <a:extLst>
                    <a:ext uri="{FF2B5EF4-FFF2-40B4-BE49-F238E27FC236}">
                      <a16:creationId xmlns:a16="http://schemas.microsoft.com/office/drawing/2014/main" id="{DA1451B3-0F40-B85F-C32E-FE580CD5D235}"/>
                    </a:ext>
                  </a:extLst>
                </p:cNvPr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892;p39">
                  <a:extLst>
                    <a:ext uri="{FF2B5EF4-FFF2-40B4-BE49-F238E27FC236}">
                      <a16:creationId xmlns:a16="http://schemas.microsoft.com/office/drawing/2014/main" id="{76D9A1DD-6C22-2398-18CE-4936A458CF98}"/>
                    </a:ext>
                  </a:extLst>
                </p:cNvPr>
                <p:cNvSpPr/>
                <p:nvPr/>
              </p:nvSpPr>
              <p:spPr>
                <a:xfrm>
                  <a:off x="5204611" y="3359939"/>
                  <a:ext cx="278005" cy="5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9690" extrusionOk="0">
                      <a:moveTo>
                        <a:pt x="469" y="0"/>
                      </a:moveTo>
                      <a:cubicBezTo>
                        <a:pt x="416" y="0"/>
                        <a:pt x="362" y="11"/>
                        <a:pt x="311" y="33"/>
                      </a:cubicBezTo>
                      <a:cubicBezTo>
                        <a:pt x="98" y="121"/>
                        <a:pt x="0" y="360"/>
                        <a:pt x="89" y="572"/>
                      </a:cubicBezTo>
                      <a:lnTo>
                        <a:pt x="3799" y="9437"/>
                      </a:lnTo>
                      <a:cubicBezTo>
                        <a:pt x="3864" y="9594"/>
                        <a:pt x="4018" y="9690"/>
                        <a:pt x="4180" y="9690"/>
                      </a:cubicBezTo>
                      <a:cubicBezTo>
                        <a:pt x="4232" y="9690"/>
                        <a:pt x="4284" y="9680"/>
                        <a:pt x="4335" y="9659"/>
                      </a:cubicBezTo>
                      <a:cubicBezTo>
                        <a:pt x="4547" y="9571"/>
                        <a:pt x="4645" y="9328"/>
                        <a:pt x="4557" y="9120"/>
                      </a:cubicBezTo>
                      <a:lnTo>
                        <a:pt x="846" y="255"/>
                      </a:lnTo>
                      <a:cubicBezTo>
                        <a:pt x="782" y="95"/>
                        <a:pt x="630" y="0"/>
                        <a:pt x="469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893;p39">
                  <a:extLst>
                    <a:ext uri="{FF2B5EF4-FFF2-40B4-BE49-F238E27FC236}">
                      <a16:creationId xmlns:a16="http://schemas.microsoft.com/office/drawing/2014/main" id="{D2F35198-297D-EE81-C018-FA495F1097EA}"/>
                    </a:ext>
                  </a:extLst>
                </p:cNvPr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894;p39">
                  <a:extLst>
                    <a:ext uri="{FF2B5EF4-FFF2-40B4-BE49-F238E27FC236}">
                      <a16:creationId xmlns:a16="http://schemas.microsoft.com/office/drawing/2014/main" id="{424D8A13-92E0-2D1C-8496-88363433927F}"/>
                    </a:ext>
                  </a:extLst>
                </p:cNvPr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895;p39">
                  <a:extLst>
                    <a:ext uri="{FF2B5EF4-FFF2-40B4-BE49-F238E27FC236}">
                      <a16:creationId xmlns:a16="http://schemas.microsoft.com/office/drawing/2014/main" id="{5625249B-B2A0-2EB8-0E2C-1CDC633CFE8B}"/>
                    </a:ext>
                  </a:extLst>
                </p:cNvPr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896;p39">
                  <a:extLst>
                    <a:ext uri="{FF2B5EF4-FFF2-40B4-BE49-F238E27FC236}">
                      <a16:creationId xmlns:a16="http://schemas.microsoft.com/office/drawing/2014/main" id="{316A0E2F-602F-817E-BFC7-0713A321D128}"/>
                    </a:ext>
                  </a:extLst>
                </p:cNvPr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897;p39">
                  <a:extLst>
                    <a:ext uri="{FF2B5EF4-FFF2-40B4-BE49-F238E27FC236}">
                      <a16:creationId xmlns:a16="http://schemas.microsoft.com/office/drawing/2014/main" id="{813AE379-52D8-AC17-82D8-491E1B341ECA}"/>
                    </a:ext>
                  </a:extLst>
                </p:cNvPr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898;p39">
                  <a:extLst>
                    <a:ext uri="{FF2B5EF4-FFF2-40B4-BE49-F238E27FC236}">
                      <a16:creationId xmlns:a16="http://schemas.microsoft.com/office/drawing/2014/main" id="{2455CA91-CA0B-BA93-2856-935B9604D729}"/>
                    </a:ext>
                  </a:extLst>
                </p:cNvPr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899;p39">
                  <a:extLst>
                    <a:ext uri="{FF2B5EF4-FFF2-40B4-BE49-F238E27FC236}">
                      <a16:creationId xmlns:a16="http://schemas.microsoft.com/office/drawing/2014/main" id="{92539282-02A3-9B8C-B4FD-3499DF49CDDC}"/>
                    </a:ext>
                  </a:extLst>
                </p:cNvPr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900;p39">
                  <a:extLst>
                    <a:ext uri="{FF2B5EF4-FFF2-40B4-BE49-F238E27FC236}">
                      <a16:creationId xmlns:a16="http://schemas.microsoft.com/office/drawing/2014/main" id="{0456E74C-AECB-213C-657A-F4F333B7C5DE}"/>
                    </a:ext>
                  </a:extLst>
                </p:cNvPr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901;p39">
                  <a:extLst>
                    <a:ext uri="{FF2B5EF4-FFF2-40B4-BE49-F238E27FC236}">
                      <a16:creationId xmlns:a16="http://schemas.microsoft.com/office/drawing/2014/main" id="{6F34DAF9-289A-6694-61DC-7D37873C4ADE}"/>
                    </a:ext>
                  </a:extLst>
                </p:cNvPr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902;p39">
                  <a:extLst>
                    <a:ext uri="{FF2B5EF4-FFF2-40B4-BE49-F238E27FC236}">
                      <a16:creationId xmlns:a16="http://schemas.microsoft.com/office/drawing/2014/main" id="{C49D97DD-C2E2-6FC5-C797-167E923F2741}"/>
                    </a:ext>
                  </a:extLst>
                </p:cNvPr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903;p39">
                  <a:extLst>
                    <a:ext uri="{FF2B5EF4-FFF2-40B4-BE49-F238E27FC236}">
                      <a16:creationId xmlns:a16="http://schemas.microsoft.com/office/drawing/2014/main" id="{D7D5B69A-B7F2-A9B5-EB74-ADCD29104F8E}"/>
                    </a:ext>
                  </a:extLst>
                </p:cNvPr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904;p39">
                  <a:extLst>
                    <a:ext uri="{FF2B5EF4-FFF2-40B4-BE49-F238E27FC236}">
                      <a16:creationId xmlns:a16="http://schemas.microsoft.com/office/drawing/2014/main" id="{3217A1A8-7757-1EFA-D37A-8136127059F4}"/>
                    </a:ext>
                  </a:extLst>
                </p:cNvPr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905;p39">
                  <a:extLst>
                    <a:ext uri="{FF2B5EF4-FFF2-40B4-BE49-F238E27FC236}">
                      <a16:creationId xmlns:a16="http://schemas.microsoft.com/office/drawing/2014/main" id="{F2D5809C-799A-D626-DCA4-5D568655D42F}"/>
                    </a:ext>
                  </a:extLst>
                </p:cNvPr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906;p39">
                  <a:extLst>
                    <a:ext uri="{FF2B5EF4-FFF2-40B4-BE49-F238E27FC236}">
                      <a16:creationId xmlns:a16="http://schemas.microsoft.com/office/drawing/2014/main" id="{1648D392-5777-F4B1-393E-9D050DFBD0D9}"/>
                    </a:ext>
                  </a:extLst>
                </p:cNvPr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907;p39">
                  <a:extLst>
                    <a:ext uri="{FF2B5EF4-FFF2-40B4-BE49-F238E27FC236}">
                      <a16:creationId xmlns:a16="http://schemas.microsoft.com/office/drawing/2014/main" id="{D5F9D719-1D15-9FCB-CCE8-0F85AA992190}"/>
                    </a:ext>
                  </a:extLst>
                </p:cNvPr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908;p39">
                  <a:extLst>
                    <a:ext uri="{FF2B5EF4-FFF2-40B4-BE49-F238E27FC236}">
                      <a16:creationId xmlns:a16="http://schemas.microsoft.com/office/drawing/2014/main" id="{11314703-0C5A-E2D3-12DA-EFEC8F8CAB04}"/>
                    </a:ext>
                  </a:extLst>
                </p:cNvPr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909;p39">
                  <a:extLst>
                    <a:ext uri="{FF2B5EF4-FFF2-40B4-BE49-F238E27FC236}">
                      <a16:creationId xmlns:a16="http://schemas.microsoft.com/office/drawing/2014/main" id="{92F66FDC-D210-1849-8C27-6BF5E450009A}"/>
                    </a:ext>
                  </a:extLst>
                </p:cNvPr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910;p39">
                  <a:extLst>
                    <a:ext uri="{FF2B5EF4-FFF2-40B4-BE49-F238E27FC236}">
                      <a16:creationId xmlns:a16="http://schemas.microsoft.com/office/drawing/2014/main" id="{CE5CF57E-4138-30B9-E220-45C7ED7AA2A0}"/>
                    </a:ext>
                  </a:extLst>
                </p:cNvPr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911;p39">
                  <a:extLst>
                    <a:ext uri="{FF2B5EF4-FFF2-40B4-BE49-F238E27FC236}">
                      <a16:creationId xmlns:a16="http://schemas.microsoft.com/office/drawing/2014/main" id="{B51F0095-2AB8-DB5A-1A6E-B27753388BFA}"/>
                    </a:ext>
                  </a:extLst>
                </p:cNvPr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912;p39">
                  <a:extLst>
                    <a:ext uri="{FF2B5EF4-FFF2-40B4-BE49-F238E27FC236}">
                      <a16:creationId xmlns:a16="http://schemas.microsoft.com/office/drawing/2014/main" id="{45D6DC9F-F976-CD7A-B587-547A1C73E2FD}"/>
                    </a:ext>
                  </a:extLst>
                </p:cNvPr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913;p39">
                  <a:extLst>
                    <a:ext uri="{FF2B5EF4-FFF2-40B4-BE49-F238E27FC236}">
                      <a16:creationId xmlns:a16="http://schemas.microsoft.com/office/drawing/2014/main" id="{CEB06EDE-B079-A492-1270-87775C7D6AC7}"/>
                    </a:ext>
                  </a:extLst>
                </p:cNvPr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914;p39">
                  <a:extLst>
                    <a:ext uri="{FF2B5EF4-FFF2-40B4-BE49-F238E27FC236}">
                      <a16:creationId xmlns:a16="http://schemas.microsoft.com/office/drawing/2014/main" id="{90A59A2A-175F-1E81-E05A-9782B0286CE0}"/>
                    </a:ext>
                  </a:extLst>
                </p:cNvPr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8" name="Google Shape;1915;p39">
                  <a:extLst>
                    <a:ext uri="{FF2B5EF4-FFF2-40B4-BE49-F238E27FC236}">
                      <a16:creationId xmlns:a16="http://schemas.microsoft.com/office/drawing/2014/main" id="{DCD9EB36-FDE1-C46E-BE72-362D2883E9A0}"/>
                    </a:ext>
                  </a:extLst>
                </p:cNvPr>
                <p:cNvGrpSpPr/>
                <p:nvPr/>
              </p:nvGrpSpPr>
              <p:grpSpPr>
                <a:xfrm rot="-1437329" flipH="1">
                  <a:off x="4768579" y="3492130"/>
                  <a:ext cx="554237" cy="341536"/>
                  <a:chOff x="3610594" y="739591"/>
                  <a:chExt cx="742444" cy="457514"/>
                </a:xfrm>
              </p:grpSpPr>
              <p:sp>
                <p:nvSpPr>
                  <p:cNvPr id="139" name="Google Shape;1916;p39">
                    <a:extLst>
                      <a:ext uri="{FF2B5EF4-FFF2-40B4-BE49-F238E27FC236}">
                        <a16:creationId xmlns:a16="http://schemas.microsoft.com/office/drawing/2014/main" id="{E1643299-0F12-DABA-8DCF-A0B184C8EEAB}"/>
                      </a:ext>
                    </a:extLst>
                  </p:cNvPr>
                  <p:cNvSpPr/>
                  <p:nvPr/>
                </p:nvSpPr>
                <p:spPr>
                  <a:xfrm>
                    <a:off x="3611688" y="777306"/>
                    <a:ext cx="741350" cy="419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16792" extrusionOk="0">
                        <a:moveTo>
                          <a:pt x="1" y="0"/>
                        </a:moveTo>
                        <a:lnTo>
                          <a:pt x="1" y="16791"/>
                        </a:lnTo>
                        <a:lnTo>
                          <a:pt x="29653" y="16791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" name="Google Shape;1917;p39">
                    <a:extLst>
                      <a:ext uri="{FF2B5EF4-FFF2-40B4-BE49-F238E27FC236}">
                        <a16:creationId xmlns:a16="http://schemas.microsoft.com/office/drawing/2014/main" id="{C68FBC50-9779-0642-2E72-FD77008AAAD3}"/>
                      </a:ext>
                    </a:extLst>
                  </p:cNvPr>
                  <p:cNvSpPr/>
                  <p:nvPr/>
                </p:nvSpPr>
                <p:spPr>
                  <a:xfrm>
                    <a:off x="3610594" y="1047016"/>
                    <a:ext cx="741350" cy="112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4495" extrusionOk="0">
                        <a:moveTo>
                          <a:pt x="1" y="0"/>
                        </a:moveTo>
                        <a:lnTo>
                          <a:pt x="1" y="4494"/>
                        </a:lnTo>
                        <a:lnTo>
                          <a:pt x="29653" y="4494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" name="Google Shape;1918;p39">
                    <a:extLst>
                      <a:ext uri="{FF2B5EF4-FFF2-40B4-BE49-F238E27FC236}">
                        <a16:creationId xmlns:a16="http://schemas.microsoft.com/office/drawing/2014/main" id="{67F24C1C-D120-1DF3-6214-8676CFD95D5B}"/>
                      </a:ext>
                    </a:extLst>
                  </p:cNvPr>
                  <p:cNvSpPr/>
                  <p:nvPr/>
                </p:nvSpPr>
                <p:spPr>
                  <a:xfrm>
                    <a:off x="3610594" y="739591"/>
                    <a:ext cx="741350" cy="112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4495" extrusionOk="0">
                        <a:moveTo>
                          <a:pt x="1" y="0"/>
                        </a:moveTo>
                        <a:lnTo>
                          <a:pt x="1" y="4494"/>
                        </a:lnTo>
                        <a:lnTo>
                          <a:pt x="29653" y="4494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3" name="Google Shape;1919;p39">
              <a:extLst>
                <a:ext uri="{FF2B5EF4-FFF2-40B4-BE49-F238E27FC236}">
                  <a16:creationId xmlns:a16="http://schemas.microsoft.com/office/drawing/2014/main" id="{484EB608-935B-8070-F242-B49EB88AE054}"/>
                </a:ext>
              </a:extLst>
            </p:cNvPr>
            <p:cNvGrpSpPr/>
            <p:nvPr/>
          </p:nvGrpSpPr>
          <p:grpSpPr>
            <a:xfrm>
              <a:off x="6958990" y="1640285"/>
              <a:ext cx="1686166" cy="3119635"/>
              <a:chOff x="6958990" y="1640285"/>
              <a:chExt cx="1686166" cy="3119635"/>
            </a:xfrm>
          </p:grpSpPr>
          <p:sp>
            <p:nvSpPr>
              <p:cNvPr id="14" name="Google Shape;1920;p39">
                <a:extLst>
                  <a:ext uri="{FF2B5EF4-FFF2-40B4-BE49-F238E27FC236}">
                    <a16:creationId xmlns:a16="http://schemas.microsoft.com/office/drawing/2014/main" id="{2874922F-532F-7E82-A9A5-A35E3EA52270}"/>
                  </a:ext>
                </a:extLst>
              </p:cNvPr>
              <p:cNvSpPr/>
              <p:nvPr/>
            </p:nvSpPr>
            <p:spPr>
              <a:xfrm>
                <a:off x="7763101" y="4077723"/>
                <a:ext cx="636501" cy="330892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921;p39">
                <a:extLst>
                  <a:ext uri="{FF2B5EF4-FFF2-40B4-BE49-F238E27FC236}">
                    <a16:creationId xmlns:a16="http://schemas.microsoft.com/office/drawing/2014/main" id="{04C56372-8FA8-5150-B8F9-E4F6EE8A5DA0}"/>
                  </a:ext>
                </a:extLst>
              </p:cNvPr>
              <p:cNvSpPr/>
              <p:nvPr/>
            </p:nvSpPr>
            <p:spPr>
              <a:xfrm>
                <a:off x="7808874" y="4106062"/>
                <a:ext cx="547742" cy="27293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22;p39">
                <a:extLst>
                  <a:ext uri="{FF2B5EF4-FFF2-40B4-BE49-F238E27FC236}">
                    <a16:creationId xmlns:a16="http://schemas.microsoft.com/office/drawing/2014/main" id="{09B7796E-F51D-7BFC-0F2A-6E698BBC33BF}"/>
                  </a:ext>
                </a:extLst>
              </p:cNvPr>
              <p:cNvSpPr/>
              <p:nvPr/>
            </p:nvSpPr>
            <p:spPr>
              <a:xfrm>
                <a:off x="7875467" y="4148678"/>
                <a:ext cx="447546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23;p39">
                <a:extLst>
                  <a:ext uri="{FF2B5EF4-FFF2-40B4-BE49-F238E27FC236}">
                    <a16:creationId xmlns:a16="http://schemas.microsoft.com/office/drawing/2014/main" id="{EFA433F6-302A-9042-A87D-D8CC43D401F2}"/>
                  </a:ext>
                </a:extLst>
              </p:cNvPr>
              <p:cNvSpPr/>
              <p:nvPr/>
            </p:nvSpPr>
            <p:spPr>
              <a:xfrm>
                <a:off x="8173310" y="4311941"/>
                <a:ext cx="15654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24;p39">
                <a:extLst>
                  <a:ext uri="{FF2B5EF4-FFF2-40B4-BE49-F238E27FC236}">
                    <a16:creationId xmlns:a16="http://schemas.microsoft.com/office/drawing/2014/main" id="{59DCC0B3-6D30-2704-3FD0-90E25158F98A}"/>
                  </a:ext>
                </a:extLst>
              </p:cNvPr>
              <p:cNvSpPr/>
              <p:nvPr/>
            </p:nvSpPr>
            <p:spPr>
              <a:xfrm>
                <a:off x="7948603" y="4226810"/>
                <a:ext cx="391096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25;p39">
                <a:extLst>
                  <a:ext uri="{FF2B5EF4-FFF2-40B4-BE49-F238E27FC236}">
                    <a16:creationId xmlns:a16="http://schemas.microsoft.com/office/drawing/2014/main" id="{8AA0119F-EC9D-A0EB-2B22-29BEDA2D804E}"/>
                  </a:ext>
                </a:extLst>
              </p:cNvPr>
              <p:cNvSpPr/>
              <p:nvPr/>
            </p:nvSpPr>
            <p:spPr>
              <a:xfrm>
                <a:off x="7862585" y="4249253"/>
                <a:ext cx="111329" cy="2906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26;p39">
                <a:extLst>
                  <a:ext uri="{FF2B5EF4-FFF2-40B4-BE49-F238E27FC236}">
                    <a16:creationId xmlns:a16="http://schemas.microsoft.com/office/drawing/2014/main" id="{EA66935F-77E6-FAE9-8342-166F7D2CCA1D}"/>
                  </a:ext>
                </a:extLst>
              </p:cNvPr>
              <p:cNvSpPr/>
              <p:nvPr/>
            </p:nvSpPr>
            <p:spPr>
              <a:xfrm>
                <a:off x="7802281" y="3840613"/>
                <a:ext cx="668378" cy="314763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2412" extrusionOk="0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27;p39">
                <a:extLst>
                  <a:ext uri="{FF2B5EF4-FFF2-40B4-BE49-F238E27FC236}">
                    <a16:creationId xmlns:a16="http://schemas.microsoft.com/office/drawing/2014/main" id="{AF6B33FE-8BE0-8DF3-AEF7-E60888BFA8BB}"/>
                  </a:ext>
                </a:extLst>
              </p:cNvPr>
              <p:cNvSpPr/>
              <p:nvPr/>
            </p:nvSpPr>
            <p:spPr>
              <a:xfrm>
                <a:off x="7856626" y="3850745"/>
                <a:ext cx="562856" cy="268455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9444" extrusionOk="0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928;p39">
                <a:extLst>
                  <a:ext uri="{FF2B5EF4-FFF2-40B4-BE49-F238E27FC236}">
                    <a16:creationId xmlns:a16="http://schemas.microsoft.com/office/drawing/2014/main" id="{D5161735-E44C-E13C-1043-B0D7794D4C9C}"/>
                  </a:ext>
                </a:extLst>
              </p:cNvPr>
              <p:cNvSpPr/>
              <p:nvPr/>
            </p:nvSpPr>
            <p:spPr>
              <a:xfrm>
                <a:off x="8014486" y="3941416"/>
                <a:ext cx="404181" cy="85665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3378" extrusionOk="0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29;p39">
                <a:extLst>
                  <a:ext uri="{FF2B5EF4-FFF2-40B4-BE49-F238E27FC236}">
                    <a16:creationId xmlns:a16="http://schemas.microsoft.com/office/drawing/2014/main" id="{BFDE9656-A8F1-00F9-07EA-D9C9EB705806}"/>
                  </a:ext>
                </a:extLst>
              </p:cNvPr>
              <p:cNvSpPr/>
              <p:nvPr/>
            </p:nvSpPr>
            <p:spPr>
              <a:xfrm>
                <a:off x="7921799" y="4030098"/>
                <a:ext cx="171963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30;p39">
                <a:extLst>
                  <a:ext uri="{FF2B5EF4-FFF2-40B4-BE49-F238E27FC236}">
                    <a16:creationId xmlns:a16="http://schemas.microsoft.com/office/drawing/2014/main" id="{90963984-7B5C-14D2-158F-277F3C01956B}"/>
                  </a:ext>
                </a:extLst>
              </p:cNvPr>
              <p:cNvSpPr/>
              <p:nvPr/>
            </p:nvSpPr>
            <p:spPr>
              <a:xfrm>
                <a:off x="7811791" y="3561052"/>
                <a:ext cx="668378" cy="389092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5343" extrusionOk="0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31;p39">
                <a:extLst>
                  <a:ext uri="{FF2B5EF4-FFF2-40B4-BE49-F238E27FC236}">
                    <a16:creationId xmlns:a16="http://schemas.microsoft.com/office/drawing/2014/main" id="{69AE4BAF-C83E-987F-7C97-D53E3AE9C9C6}"/>
                  </a:ext>
                </a:extLst>
              </p:cNvPr>
              <p:cNvSpPr/>
              <p:nvPr/>
            </p:nvSpPr>
            <p:spPr>
              <a:xfrm>
                <a:off x="7850108" y="3598304"/>
                <a:ext cx="574928" cy="309311"/>
              </a:xfrm>
              <a:custGeom>
                <a:avLst/>
                <a:gdLst/>
                <a:ahLst/>
                <a:cxnLst/>
                <a:rect l="l" t="t" r="r" b="b"/>
                <a:pathLst>
                  <a:path w="22671" h="12197" extrusionOk="0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32;p39">
                <a:extLst>
                  <a:ext uri="{FF2B5EF4-FFF2-40B4-BE49-F238E27FC236}">
                    <a16:creationId xmlns:a16="http://schemas.microsoft.com/office/drawing/2014/main" id="{A20FBFAD-3B31-C101-C848-89C425DADEFA}"/>
                  </a:ext>
                </a:extLst>
              </p:cNvPr>
              <p:cNvSpPr/>
              <p:nvPr/>
            </p:nvSpPr>
            <p:spPr>
              <a:xfrm>
                <a:off x="7949617" y="3759970"/>
                <a:ext cx="446608" cy="69790"/>
              </a:xfrm>
              <a:custGeom>
                <a:avLst/>
                <a:gdLst/>
                <a:ahLst/>
                <a:cxnLst/>
                <a:rect l="l" t="t" r="r" b="b"/>
                <a:pathLst>
                  <a:path w="17611" h="2752" extrusionOk="0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33;p39">
                <a:extLst>
                  <a:ext uri="{FF2B5EF4-FFF2-40B4-BE49-F238E27FC236}">
                    <a16:creationId xmlns:a16="http://schemas.microsoft.com/office/drawing/2014/main" id="{E1EEDACD-6643-523B-52A1-132E0F2C2EA8}"/>
                  </a:ext>
                </a:extLst>
              </p:cNvPr>
              <p:cNvSpPr/>
              <p:nvPr/>
            </p:nvSpPr>
            <p:spPr>
              <a:xfrm>
                <a:off x="8131366" y="3713309"/>
                <a:ext cx="273782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2182" extrusionOk="0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34;p39">
                <a:extLst>
                  <a:ext uri="{FF2B5EF4-FFF2-40B4-BE49-F238E27FC236}">
                    <a16:creationId xmlns:a16="http://schemas.microsoft.com/office/drawing/2014/main" id="{3B6F6ED8-8027-2656-222F-6EFE836BB069}"/>
                  </a:ext>
                </a:extLst>
              </p:cNvPr>
              <p:cNvSpPr/>
              <p:nvPr/>
            </p:nvSpPr>
            <p:spPr>
              <a:xfrm>
                <a:off x="7821478" y="2933814"/>
                <a:ext cx="743493" cy="454469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21" extrusionOk="0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35;p39">
                <a:extLst>
                  <a:ext uri="{FF2B5EF4-FFF2-40B4-BE49-F238E27FC236}">
                    <a16:creationId xmlns:a16="http://schemas.microsoft.com/office/drawing/2014/main" id="{C57024BD-02DA-E2E4-A641-064FD9AABD6C}"/>
                  </a:ext>
                </a:extLst>
              </p:cNvPr>
              <p:cNvSpPr/>
              <p:nvPr/>
            </p:nvSpPr>
            <p:spPr>
              <a:xfrm>
                <a:off x="7855586" y="2971016"/>
                <a:ext cx="661632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26090" h="14733" extrusionOk="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36;p39">
                <a:extLst>
                  <a:ext uri="{FF2B5EF4-FFF2-40B4-BE49-F238E27FC236}">
                    <a16:creationId xmlns:a16="http://schemas.microsoft.com/office/drawing/2014/main" id="{D1ABE586-61B6-1A99-FE10-28D5229F0028}"/>
                  </a:ext>
                </a:extLst>
              </p:cNvPr>
              <p:cNvSpPr/>
              <p:nvPr/>
            </p:nvSpPr>
            <p:spPr>
              <a:xfrm>
                <a:off x="8150715" y="3050086"/>
                <a:ext cx="345119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3955" extrusionOk="0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37;p39">
                <a:extLst>
                  <a:ext uri="{FF2B5EF4-FFF2-40B4-BE49-F238E27FC236}">
                    <a16:creationId xmlns:a16="http://schemas.microsoft.com/office/drawing/2014/main" id="{E38ECAA4-D7D6-359E-6E24-775F6D02F7B2}"/>
                  </a:ext>
                </a:extLst>
              </p:cNvPr>
              <p:cNvSpPr/>
              <p:nvPr/>
            </p:nvSpPr>
            <p:spPr>
              <a:xfrm>
                <a:off x="7943709" y="3131363"/>
                <a:ext cx="517209" cy="141659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5586" extrusionOk="0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38;p39">
                <a:extLst>
                  <a:ext uri="{FF2B5EF4-FFF2-40B4-BE49-F238E27FC236}">
                    <a16:creationId xmlns:a16="http://schemas.microsoft.com/office/drawing/2014/main" id="{DD1E1A2F-1CEF-DCCE-98DB-767278F97A3C}"/>
                  </a:ext>
                </a:extLst>
              </p:cNvPr>
              <p:cNvSpPr/>
              <p:nvPr/>
            </p:nvSpPr>
            <p:spPr>
              <a:xfrm>
                <a:off x="7898392" y="2670685"/>
                <a:ext cx="746764" cy="415416"/>
              </a:xfrm>
              <a:custGeom>
                <a:avLst/>
                <a:gdLst/>
                <a:ahLst/>
                <a:cxnLst/>
                <a:rect l="l" t="t" r="r" b="b"/>
                <a:pathLst>
                  <a:path w="29447" h="16381" extrusionOk="0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33" name="Google Shape;1939;p39">
                <a:extLst>
                  <a:ext uri="{FF2B5EF4-FFF2-40B4-BE49-F238E27FC236}">
                    <a16:creationId xmlns:a16="http://schemas.microsoft.com/office/drawing/2014/main" id="{98C23ECC-71BA-53EB-58BD-B6E7A04212C0}"/>
                  </a:ext>
                </a:extLst>
              </p:cNvPr>
              <p:cNvSpPr/>
              <p:nvPr/>
            </p:nvSpPr>
            <p:spPr>
              <a:xfrm>
                <a:off x="7947360" y="2713162"/>
                <a:ext cx="645402" cy="335457"/>
              </a:xfrm>
              <a:custGeom>
                <a:avLst/>
                <a:gdLst/>
                <a:ahLst/>
                <a:cxnLst/>
                <a:rect l="l" t="t" r="r" b="b"/>
                <a:pathLst>
                  <a:path w="25450" h="13228" extrusionOk="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40;p39">
                <a:extLst>
                  <a:ext uri="{FF2B5EF4-FFF2-40B4-BE49-F238E27FC236}">
                    <a16:creationId xmlns:a16="http://schemas.microsoft.com/office/drawing/2014/main" id="{FDE88BAD-997D-BEF3-3ED3-C385B8DE7063}"/>
                  </a:ext>
                </a:extLst>
              </p:cNvPr>
              <p:cNvSpPr/>
              <p:nvPr/>
            </p:nvSpPr>
            <p:spPr>
              <a:xfrm>
                <a:off x="7978679" y="2848251"/>
                <a:ext cx="315448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12439" h="2881" extrusionOk="0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35" name="Google Shape;1941;p39">
                <a:extLst>
                  <a:ext uri="{FF2B5EF4-FFF2-40B4-BE49-F238E27FC236}">
                    <a16:creationId xmlns:a16="http://schemas.microsoft.com/office/drawing/2014/main" id="{F9BAAB80-893E-F7AB-8B14-F1E0C4122C78}"/>
                  </a:ext>
                </a:extLst>
              </p:cNvPr>
              <p:cNvSpPr/>
              <p:nvPr/>
            </p:nvSpPr>
            <p:spPr>
              <a:xfrm>
                <a:off x="7992322" y="2766138"/>
                <a:ext cx="381079" cy="91776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3619" extrusionOk="0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36" name="Google Shape;1942;p39">
                <a:extLst>
                  <a:ext uri="{FF2B5EF4-FFF2-40B4-BE49-F238E27FC236}">
                    <a16:creationId xmlns:a16="http://schemas.microsoft.com/office/drawing/2014/main" id="{E51D0FBC-C470-F06B-AE4C-20093038E9DB}"/>
                  </a:ext>
                </a:extLst>
              </p:cNvPr>
              <p:cNvSpPr/>
              <p:nvPr/>
            </p:nvSpPr>
            <p:spPr>
              <a:xfrm>
                <a:off x="7866972" y="2409560"/>
                <a:ext cx="691379" cy="322549"/>
              </a:xfrm>
              <a:custGeom>
                <a:avLst/>
                <a:gdLst/>
                <a:ahLst/>
                <a:cxnLst/>
                <a:rect l="l" t="t" r="r" b="b"/>
                <a:pathLst>
                  <a:path w="27263" h="12719" extrusionOk="0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43;p39">
                <a:extLst>
                  <a:ext uri="{FF2B5EF4-FFF2-40B4-BE49-F238E27FC236}">
                    <a16:creationId xmlns:a16="http://schemas.microsoft.com/office/drawing/2014/main" id="{072FB360-4B41-6D2E-2324-D63B5F11592B}"/>
                  </a:ext>
                </a:extLst>
              </p:cNvPr>
              <p:cNvSpPr/>
              <p:nvPr/>
            </p:nvSpPr>
            <p:spPr>
              <a:xfrm>
                <a:off x="7900750" y="2438876"/>
                <a:ext cx="617050" cy="253926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10013" extrusionOk="0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44;p39">
                <a:extLst>
                  <a:ext uri="{FF2B5EF4-FFF2-40B4-BE49-F238E27FC236}">
                    <a16:creationId xmlns:a16="http://schemas.microsoft.com/office/drawing/2014/main" id="{7725B4CC-B80F-1A65-426A-AF30A9A761C1}"/>
                  </a:ext>
                </a:extLst>
              </p:cNvPr>
              <p:cNvSpPr/>
              <p:nvPr/>
            </p:nvSpPr>
            <p:spPr>
              <a:xfrm>
                <a:off x="7898772" y="2567828"/>
                <a:ext cx="456980" cy="35884"/>
              </a:xfrm>
              <a:custGeom>
                <a:avLst/>
                <a:gdLst/>
                <a:ahLst/>
                <a:cxnLst/>
                <a:rect l="l" t="t" r="r" b="b"/>
                <a:pathLst>
                  <a:path w="18020" h="1415" extrusionOk="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45;p39">
                <a:extLst>
                  <a:ext uri="{FF2B5EF4-FFF2-40B4-BE49-F238E27FC236}">
                    <a16:creationId xmlns:a16="http://schemas.microsoft.com/office/drawing/2014/main" id="{566EC307-3C9E-8340-81BB-1BB3FAACCBE2}"/>
                  </a:ext>
                </a:extLst>
              </p:cNvPr>
              <p:cNvSpPr/>
              <p:nvPr/>
            </p:nvSpPr>
            <p:spPr>
              <a:xfrm>
                <a:off x="7895095" y="2487692"/>
                <a:ext cx="318998" cy="21251"/>
              </a:xfrm>
              <a:custGeom>
                <a:avLst/>
                <a:gdLst/>
                <a:ahLst/>
                <a:cxnLst/>
                <a:rect l="l" t="t" r="r" b="b"/>
                <a:pathLst>
                  <a:path w="12579" h="838" extrusionOk="0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46;p39">
                <a:extLst>
                  <a:ext uri="{FF2B5EF4-FFF2-40B4-BE49-F238E27FC236}">
                    <a16:creationId xmlns:a16="http://schemas.microsoft.com/office/drawing/2014/main" id="{9519307C-6BA2-1434-1C90-1E2FD3CDDE62}"/>
                  </a:ext>
                </a:extLst>
              </p:cNvPr>
              <p:cNvSpPr/>
              <p:nvPr/>
            </p:nvSpPr>
            <p:spPr>
              <a:xfrm>
                <a:off x="7664049" y="2117345"/>
                <a:ext cx="766849" cy="280680"/>
              </a:xfrm>
              <a:custGeom>
                <a:avLst/>
                <a:gdLst/>
                <a:ahLst/>
                <a:cxnLst/>
                <a:rect l="l" t="t" r="r" b="b"/>
                <a:pathLst>
                  <a:path w="30239" h="11068" extrusionOk="0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47;p39">
                <a:extLst>
                  <a:ext uri="{FF2B5EF4-FFF2-40B4-BE49-F238E27FC236}">
                    <a16:creationId xmlns:a16="http://schemas.microsoft.com/office/drawing/2014/main" id="{BA0E5233-D3E1-ADC3-890D-92E761DDC4CE}"/>
                  </a:ext>
                </a:extLst>
              </p:cNvPr>
              <p:cNvSpPr/>
              <p:nvPr/>
            </p:nvSpPr>
            <p:spPr>
              <a:xfrm>
                <a:off x="7715832" y="2151555"/>
                <a:ext cx="670635" cy="21104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8322" extrusionOk="0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48;p39">
                <a:extLst>
                  <a:ext uri="{FF2B5EF4-FFF2-40B4-BE49-F238E27FC236}">
                    <a16:creationId xmlns:a16="http://schemas.microsoft.com/office/drawing/2014/main" id="{F856732A-91BA-7515-D8C0-F68D42956493}"/>
                  </a:ext>
                </a:extLst>
              </p:cNvPr>
              <p:cNvSpPr/>
              <p:nvPr/>
            </p:nvSpPr>
            <p:spPr>
              <a:xfrm>
                <a:off x="7963108" y="2298715"/>
                <a:ext cx="390918" cy="29087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1147" extrusionOk="0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49;p39">
                <a:extLst>
                  <a:ext uri="{FF2B5EF4-FFF2-40B4-BE49-F238E27FC236}">
                    <a16:creationId xmlns:a16="http://schemas.microsoft.com/office/drawing/2014/main" id="{13CC9F55-4527-F6AE-EC8C-7104241A943E}"/>
                  </a:ext>
                </a:extLst>
              </p:cNvPr>
              <p:cNvSpPr/>
              <p:nvPr/>
            </p:nvSpPr>
            <p:spPr>
              <a:xfrm>
                <a:off x="7852492" y="2246069"/>
                <a:ext cx="380318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4997" h="566" extrusionOk="0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950;p39">
                <a:extLst>
                  <a:ext uri="{FF2B5EF4-FFF2-40B4-BE49-F238E27FC236}">
                    <a16:creationId xmlns:a16="http://schemas.microsoft.com/office/drawing/2014/main" id="{812908B0-7B7E-A1F5-0173-1D525C96CB88}"/>
                  </a:ext>
                </a:extLst>
              </p:cNvPr>
              <p:cNvSpPr/>
              <p:nvPr/>
            </p:nvSpPr>
            <p:spPr>
              <a:xfrm>
                <a:off x="7964047" y="2181225"/>
                <a:ext cx="412829" cy="25410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1002" extrusionOk="0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951;p39">
                <a:extLst>
                  <a:ext uri="{FF2B5EF4-FFF2-40B4-BE49-F238E27FC236}">
                    <a16:creationId xmlns:a16="http://schemas.microsoft.com/office/drawing/2014/main" id="{11460C86-4BFD-8B6D-ACF4-CA7553182F3E}"/>
                  </a:ext>
                </a:extLst>
              </p:cNvPr>
              <p:cNvSpPr/>
              <p:nvPr/>
            </p:nvSpPr>
            <p:spPr>
              <a:xfrm>
                <a:off x="7487220" y="1771621"/>
                <a:ext cx="688640" cy="387977"/>
              </a:xfrm>
              <a:custGeom>
                <a:avLst/>
                <a:gdLst/>
                <a:ahLst/>
                <a:cxnLst/>
                <a:rect l="l" t="t" r="r" b="b"/>
                <a:pathLst>
                  <a:path w="27155" h="15299" extrusionOk="0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952;p39">
                <a:extLst>
                  <a:ext uri="{FF2B5EF4-FFF2-40B4-BE49-F238E27FC236}">
                    <a16:creationId xmlns:a16="http://schemas.microsoft.com/office/drawing/2014/main" id="{4B43E4E0-E22B-A03F-6C49-349C3EE42E7B}"/>
                  </a:ext>
                </a:extLst>
              </p:cNvPr>
              <p:cNvSpPr/>
              <p:nvPr/>
            </p:nvSpPr>
            <p:spPr>
              <a:xfrm>
                <a:off x="7523052" y="1816634"/>
                <a:ext cx="583195" cy="30888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2180" extrusionOk="0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953;p39">
                <a:extLst>
                  <a:ext uri="{FF2B5EF4-FFF2-40B4-BE49-F238E27FC236}">
                    <a16:creationId xmlns:a16="http://schemas.microsoft.com/office/drawing/2014/main" id="{543C2464-8798-82AE-D691-89F0633CE9A2}"/>
                  </a:ext>
                </a:extLst>
              </p:cNvPr>
              <p:cNvSpPr/>
              <p:nvPr/>
            </p:nvSpPr>
            <p:spPr>
              <a:xfrm>
                <a:off x="7642468" y="1965113"/>
                <a:ext cx="404384" cy="105876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4175" extrusionOk="0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954;p39">
                <a:extLst>
                  <a:ext uri="{FF2B5EF4-FFF2-40B4-BE49-F238E27FC236}">
                    <a16:creationId xmlns:a16="http://schemas.microsoft.com/office/drawing/2014/main" id="{5F70F070-A22D-7777-2668-5575D658F338}"/>
                  </a:ext>
                </a:extLst>
              </p:cNvPr>
              <p:cNvSpPr/>
              <p:nvPr/>
            </p:nvSpPr>
            <p:spPr>
              <a:xfrm>
                <a:off x="7634632" y="1950100"/>
                <a:ext cx="306268" cy="80948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192" extrusionOk="0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955;p39">
                <a:extLst>
                  <a:ext uri="{FF2B5EF4-FFF2-40B4-BE49-F238E27FC236}">
                    <a16:creationId xmlns:a16="http://schemas.microsoft.com/office/drawing/2014/main" id="{3FE23513-F3BD-990B-A586-544BF15954D4}"/>
                  </a:ext>
                </a:extLst>
              </p:cNvPr>
              <p:cNvSpPr/>
              <p:nvPr/>
            </p:nvSpPr>
            <p:spPr>
              <a:xfrm>
                <a:off x="7464118" y="1640285"/>
                <a:ext cx="699443" cy="306927"/>
              </a:xfrm>
              <a:custGeom>
                <a:avLst/>
                <a:gdLst/>
                <a:ahLst/>
                <a:cxnLst/>
                <a:rect l="l" t="t" r="r" b="b"/>
                <a:pathLst>
                  <a:path w="27581" h="12103" extrusionOk="0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0" name="Google Shape;1956;p39">
                <a:extLst>
                  <a:ext uri="{FF2B5EF4-FFF2-40B4-BE49-F238E27FC236}">
                    <a16:creationId xmlns:a16="http://schemas.microsoft.com/office/drawing/2014/main" id="{405FED0E-84BE-0BDD-4A1C-2A230D5510E7}"/>
                  </a:ext>
                </a:extLst>
              </p:cNvPr>
              <p:cNvSpPr/>
              <p:nvPr/>
            </p:nvSpPr>
            <p:spPr>
              <a:xfrm>
                <a:off x="7527236" y="1678400"/>
                <a:ext cx="596965" cy="230620"/>
              </a:xfrm>
              <a:custGeom>
                <a:avLst/>
                <a:gdLst/>
                <a:ahLst/>
                <a:cxnLst/>
                <a:rect l="l" t="t" r="r" b="b"/>
                <a:pathLst>
                  <a:path w="23540" h="9094" extrusionOk="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957;p39">
                <a:extLst>
                  <a:ext uri="{FF2B5EF4-FFF2-40B4-BE49-F238E27FC236}">
                    <a16:creationId xmlns:a16="http://schemas.microsoft.com/office/drawing/2014/main" id="{8BB15E5D-E7FA-7AD9-0A34-CEE863BD4673}"/>
                  </a:ext>
                </a:extLst>
              </p:cNvPr>
              <p:cNvSpPr/>
              <p:nvPr/>
            </p:nvSpPr>
            <p:spPr>
              <a:xfrm>
                <a:off x="7628546" y="1779381"/>
                <a:ext cx="411257" cy="84422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3329" extrusionOk="0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2" name="Google Shape;1958;p39">
                <a:extLst>
                  <a:ext uri="{FF2B5EF4-FFF2-40B4-BE49-F238E27FC236}">
                    <a16:creationId xmlns:a16="http://schemas.microsoft.com/office/drawing/2014/main" id="{F34527CC-6E7D-D467-6C91-1BB7224358DE}"/>
                  </a:ext>
                </a:extLst>
              </p:cNvPr>
              <p:cNvSpPr/>
              <p:nvPr/>
            </p:nvSpPr>
            <p:spPr>
              <a:xfrm>
                <a:off x="7617692" y="1714765"/>
                <a:ext cx="457639" cy="91092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592" extrusionOk="0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3" name="Google Shape;1959;p39">
                <a:extLst>
                  <a:ext uri="{FF2B5EF4-FFF2-40B4-BE49-F238E27FC236}">
                    <a16:creationId xmlns:a16="http://schemas.microsoft.com/office/drawing/2014/main" id="{A8109AAA-CFE7-1F14-CA95-DFD19B0401C5}"/>
                  </a:ext>
                </a:extLst>
              </p:cNvPr>
              <p:cNvSpPr/>
              <p:nvPr/>
            </p:nvSpPr>
            <p:spPr>
              <a:xfrm>
                <a:off x="7755620" y="3202090"/>
                <a:ext cx="785615" cy="487564"/>
              </a:xfrm>
              <a:custGeom>
                <a:avLst/>
                <a:gdLst/>
                <a:ahLst/>
                <a:cxnLst/>
                <a:rect l="l" t="t" r="r" b="b"/>
                <a:pathLst>
                  <a:path w="30979" h="19226" extrusionOk="0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60;p39">
                <a:extLst>
                  <a:ext uri="{FF2B5EF4-FFF2-40B4-BE49-F238E27FC236}">
                    <a16:creationId xmlns:a16="http://schemas.microsoft.com/office/drawing/2014/main" id="{74119FBF-EBA2-38C8-B5A3-14F51E1B4D1A}"/>
                  </a:ext>
                </a:extLst>
              </p:cNvPr>
              <p:cNvSpPr/>
              <p:nvPr/>
            </p:nvSpPr>
            <p:spPr>
              <a:xfrm>
                <a:off x="7804589" y="3244618"/>
                <a:ext cx="701573" cy="409710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16156" extrusionOk="0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961;p39">
                <a:extLst>
                  <a:ext uri="{FF2B5EF4-FFF2-40B4-BE49-F238E27FC236}">
                    <a16:creationId xmlns:a16="http://schemas.microsoft.com/office/drawing/2014/main" id="{F3F4405B-F413-681D-3FB5-3E8BBB8EC2F3}"/>
                  </a:ext>
                </a:extLst>
              </p:cNvPr>
              <p:cNvSpPr/>
              <p:nvPr/>
            </p:nvSpPr>
            <p:spPr>
              <a:xfrm>
                <a:off x="7838088" y="3425836"/>
                <a:ext cx="407301" cy="109477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4317" extrusionOk="0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962;p39">
                <a:extLst>
                  <a:ext uri="{FF2B5EF4-FFF2-40B4-BE49-F238E27FC236}">
                    <a16:creationId xmlns:a16="http://schemas.microsoft.com/office/drawing/2014/main" id="{A3448C99-A4D7-FA23-345B-1C59445D10FA}"/>
                  </a:ext>
                </a:extLst>
              </p:cNvPr>
              <p:cNvSpPr/>
              <p:nvPr/>
            </p:nvSpPr>
            <p:spPr>
              <a:xfrm>
                <a:off x="7855079" y="3338042"/>
                <a:ext cx="492407" cy="150332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5928" extrusionOk="0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63;p39">
                <a:extLst>
                  <a:ext uri="{FF2B5EF4-FFF2-40B4-BE49-F238E27FC236}">
                    <a16:creationId xmlns:a16="http://schemas.microsoft.com/office/drawing/2014/main" id="{E1B34BD4-398E-CFBE-035A-9B2FA6F94BEB}"/>
                  </a:ext>
                </a:extLst>
              </p:cNvPr>
              <p:cNvSpPr/>
              <p:nvPr/>
            </p:nvSpPr>
            <p:spPr>
              <a:xfrm>
                <a:off x="7973049" y="3332767"/>
                <a:ext cx="325643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964;p39">
                <a:extLst>
                  <a:ext uri="{FF2B5EF4-FFF2-40B4-BE49-F238E27FC236}">
                    <a16:creationId xmlns:a16="http://schemas.microsoft.com/office/drawing/2014/main" id="{35837ABE-81FB-2D07-A3E9-F2E76BF40FCB}"/>
                  </a:ext>
                </a:extLst>
              </p:cNvPr>
              <p:cNvSpPr/>
              <p:nvPr/>
            </p:nvSpPr>
            <p:spPr>
              <a:xfrm>
                <a:off x="7102776" y="4171248"/>
                <a:ext cx="669519" cy="58867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65;p39">
                <a:extLst>
                  <a:ext uri="{FF2B5EF4-FFF2-40B4-BE49-F238E27FC236}">
                    <a16:creationId xmlns:a16="http://schemas.microsoft.com/office/drawing/2014/main" id="{5345EB30-252D-6063-CC17-D3E93B6004EE}"/>
                  </a:ext>
                </a:extLst>
              </p:cNvPr>
              <p:cNvSpPr/>
              <p:nvPr/>
            </p:nvSpPr>
            <p:spPr>
              <a:xfrm>
                <a:off x="6958990" y="3496791"/>
                <a:ext cx="1271581" cy="707812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966;p39">
                <a:extLst>
                  <a:ext uri="{FF2B5EF4-FFF2-40B4-BE49-F238E27FC236}">
                    <a16:creationId xmlns:a16="http://schemas.microsoft.com/office/drawing/2014/main" id="{4BA84BFE-DAB9-547A-6AFA-EEE5E25BBB69}"/>
                  </a:ext>
                </a:extLst>
              </p:cNvPr>
              <p:cNvSpPr/>
              <p:nvPr/>
            </p:nvSpPr>
            <p:spPr>
              <a:xfrm>
                <a:off x="6967789" y="3013848"/>
                <a:ext cx="1205190" cy="93655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967;p39">
                <a:extLst>
                  <a:ext uri="{FF2B5EF4-FFF2-40B4-BE49-F238E27FC236}">
                    <a16:creationId xmlns:a16="http://schemas.microsoft.com/office/drawing/2014/main" id="{C5CA6857-5735-6D80-AE6C-ABC7BD1D6DD5}"/>
                  </a:ext>
                </a:extLst>
              </p:cNvPr>
              <p:cNvSpPr/>
              <p:nvPr/>
            </p:nvSpPr>
            <p:spPr>
              <a:xfrm>
                <a:off x="7056546" y="3851340"/>
                <a:ext cx="705453" cy="353209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968;p39">
                <a:extLst>
                  <a:ext uri="{FF2B5EF4-FFF2-40B4-BE49-F238E27FC236}">
                    <a16:creationId xmlns:a16="http://schemas.microsoft.com/office/drawing/2014/main" id="{65637FCB-DA26-B16B-4877-B750E589B720}"/>
                  </a:ext>
                </a:extLst>
              </p:cNvPr>
              <p:cNvSpPr/>
              <p:nvPr/>
            </p:nvSpPr>
            <p:spPr>
              <a:xfrm>
                <a:off x="7165692" y="3888466"/>
                <a:ext cx="19564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969;p39">
                <a:extLst>
                  <a:ext uri="{FF2B5EF4-FFF2-40B4-BE49-F238E27FC236}">
                    <a16:creationId xmlns:a16="http://schemas.microsoft.com/office/drawing/2014/main" id="{22201F26-709E-065F-9EB5-FFE40437D5B8}"/>
                  </a:ext>
                </a:extLst>
              </p:cNvPr>
              <p:cNvSpPr/>
              <p:nvPr/>
            </p:nvSpPr>
            <p:spPr>
              <a:xfrm>
                <a:off x="7165692" y="3888466"/>
                <a:ext cx="515206" cy="126595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970;p39">
                <a:extLst>
                  <a:ext uri="{FF2B5EF4-FFF2-40B4-BE49-F238E27FC236}">
                    <a16:creationId xmlns:a16="http://schemas.microsoft.com/office/drawing/2014/main" id="{EF793250-87EF-009C-7ED5-D553110BD810}"/>
                  </a:ext>
                </a:extLst>
              </p:cNvPr>
              <p:cNvSpPr/>
              <p:nvPr/>
            </p:nvSpPr>
            <p:spPr>
              <a:xfrm>
                <a:off x="7284727" y="4090073"/>
                <a:ext cx="307764" cy="114473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971;p39">
                <a:extLst>
                  <a:ext uri="{FF2B5EF4-FFF2-40B4-BE49-F238E27FC236}">
                    <a16:creationId xmlns:a16="http://schemas.microsoft.com/office/drawing/2014/main" id="{1570B3A4-0E7F-7EF0-6DC7-D303A1A668C0}"/>
                  </a:ext>
                </a:extLst>
              </p:cNvPr>
              <p:cNvSpPr/>
              <p:nvPr/>
            </p:nvSpPr>
            <p:spPr>
              <a:xfrm>
                <a:off x="7969854" y="3366647"/>
                <a:ext cx="28783" cy="9999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972;p39">
                <a:extLst>
                  <a:ext uri="{FF2B5EF4-FFF2-40B4-BE49-F238E27FC236}">
                    <a16:creationId xmlns:a16="http://schemas.microsoft.com/office/drawing/2014/main" id="{ECD3B63D-FDA3-D847-E28D-D55F3FC3BDC7}"/>
                  </a:ext>
                </a:extLst>
              </p:cNvPr>
              <p:cNvSpPr/>
              <p:nvPr/>
            </p:nvSpPr>
            <p:spPr>
              <a:xfrm>
                <a:off x="7943100" y="3341693"/>
                <a:ext cx="34590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973;p39">
                <a:extLst>
                  <a:ext uri="{FF2B5EF4-FFF2-40B4-BE49-F238E27FC236}">
                    <a16:creationId xmlns:a16="http://schemas.microsoft.com/office/drawing/2014/main" id="{C2EB8263-F665-9A07-606F-A2F7C3BA63B2}"/>
                  </a:ext>
                </a:extLst>
              </p:cNvPr>
              <p:cNvSpPr/>
              <p:nvPr/>
            </p:nvSpPr>
            <p:spPr>
              <a:xfrm>
                <a:off x="7701707" y="3209876"/>
                <a:ext cx="104329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974;p39">
                <a:extLst>
                  <a:ext uri="{FF2B5EF4-FFF2-40B4-BE49-F238E27FC236}">
                    <a16:creationId xmlns:a16="http://schemas.microsoft.com/office/drawing/2014/main" id="{CAEE1547-A4C0-08CE-7732-E09553EEF5CC}"/>
                  </a:ext>
                </a:extLst>
              </p:cNvPr>
              <p:cNvSpPr/>
              <p:nvPr/>
            </p:nvSpPr>
            <p:spPr>
              <a:xfrm>
                <a:off x="7719230" y="3227957"/>
                <a:ext cx="80644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975;p39">
                <a:extLst>
                  <a:ext uri="{FF2B5EF4-FFF2-40B4-BE49-F238E27FC236}">
                    <a16:creationId xmlns:a16="http://schemas.microsoft.com/office/drawing/2014/main" id="{0F0520F5-4744-7014-7058-C50A8D9844D1}"/>
                  </a:ext>
                </a:extLst>
              </p:cNvPr>
              <p:cNvSpPr/>
              <p:nvPr/>
            </p:nvSpPr>
            <p:spPr>
              <a:xfrm>
                <a:off x="7467237" y="3095125"/>
                <a:ext cx="42249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976;p39">
                <a:extLst>
                  <a:ext uri="{FF2B5EF4-FFF2-40B4-BE49-F238E27FC236}">
                    <a16:creationId xmlns:a16="http://schemas.microsoft.com/office/drawing/2014/main" id="{67155098-128B-7F95-31E7-533C0882C7DF}"/>
                  </a:ext>
                </a:extLst>
              </p:cNvPr>
              <p:cNvSpPr/>
              <p:nvPr/>
            </p:nvSpPr>
            <p:spPr>
              <a:xfrm>
                <a:off x="7453670" y="3130298"/>
                <a:ext cx="38749" cy="7914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977;p39">
                <a:extLst>
                  <a:ext uri="{FF2B5EF4-FFF2-40B4-BE49-F238E27FC236}">
                    <a16:creationId xmlns:a16="http://schemas.microsoft.com/office/drawing/2014/main" id="{EE2ECA7B-3EB2-8570-6E59-A2D409033D83}"/>
                  </a:ext>
                </a:extLst>
              </p:cNvPr>
              <p:cNvSpPr/>
              <p:nvPr/>
            </p:nvSpPr>
            <p:spPr>
              <a:xfrm>
                <a:off x="7483568" y="3931425"/>
                <a:ext cx="197323" cy="81912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978;p39">
                <a:extLst>
                  <a:ext uri="{FF2B5EF4-FFF2-40B4-BE49-F238E27FC236}">
                    <a16:creationId xmlns:a16="http://schemas.microsoft.com/office/drawing/2014/main" id="{C4DD6331-A65B-0DF8-ED19-600E0743B96C}"/>
                  </a:ext>
                </a:extLst>
              </p:cNvPr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979;p39">
                <a:extLst>
                  <a:ext uri="{FF2B5EF4-FFF2-40B4-BE49-F238E27FC236}">
                    <a16:creationId xmlns:a16="http://schemas.microsoft.com/office/drawing/2014/main" id="{DEFA067A-60F3-15ED-64B4-DF20C2D77868}"/>
                  </a:ext>
                </a:extLst>
              </p:cNvPr>
              <p:cNvSpPr/>
              <p:nvPr/>
            </p:nvSpPr>
            <p:spPr>
              <a:xfrm>
                <a:off x="7348531" y="3824079"/>
                <a:ext cx="83966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980;p39">
                <a:extLst>
                  <a:ext uri="{FF2B5EF4-FFF2-40B4-BE49-F238E27FC236}">
                    <a16:creationId xmlns:a16="http://schemas.microsoft.com/office/drawing/2014/main" id="{E2C0B899-8E39-F68D-AB55-FD9A8A9E9FF0}"/>
                  </a:ext>
                </a:extLst>
              </p:cNvPr>
              <p:cNvSpPr/>
              <p:nvPr/>
            </p:nvSpPr>
            <p:spPr>
              <a:xfrm>
                <a:off x="7320813" y="4188010"/>
                <a:ext cx="879268" cy="330917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981;p39">
                <a:extLst>
                  <a:ext uri="{FF2B5EF4-FFF2-40B4-BE49-F238E27FC236}">
                    <a16:creationId xmlns:a16="http://schemas.microsoft.com/office/drawing/2014/main" id="{5A587DB7-59DD-618D-1529-D5CBE1BC6D60}"/>
                  </a:ext>
                </a:extLst>
              </p:cNvPr>
              <p:cNvSpPr/>
              <p:nvPr/>
            </p:nvSpPr>
            <p:spPr>
              <a:xfrm>
                <a:off x="7671834" y="4434427"/>
                <a:ext cx="201026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982;p39">
                <a:extLst>
                  <a:ext uri="{FF2B5EF4-FFF2-40B4-BE49-F238E27FC236}">
                    <a16:creationId xmlns:a16="http://schemas.microsoft.com/office/drawing/2014/main" id="{2B32FAE9-A2A6-0FA0-3615-D7326B36947F}"/>
                  </a:ext>
                </a:extLst>
              </p:cNvPr>
              <p:cNvSpPr/>
              <p:nvPr/>
            </p:nvSpPr>
            <p:spPr>
              <a:xfrm>
                <a:off x="7325457" y="4214721"/>
                <a:ext cx="277168" cy="25352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983;p39">
                <a:extLst>
                  <a:ext uri="{FF2B5EF4-FFF2-40B4-BE49-F238E27FC236}">
                    <a16:creationId xmlns:a16="http://schemas.microsoft.com/office/drawing/2014/main" id="{188E54F8-66D8-5687-F7BC-5453859A2B87}"/>
                  </a:ext>
                </a:extLst>
              </p:cNvPr>
              <p:cNvSpPr/>
              <p:nvPr/>
            </p:nvSpPr>
            <p:spPr>
              <a:xfrm>
                <a:off x="7976955" y="3929827"/>
                <a:ext cx="177745" cy="10795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984;p39">
                <a:extLst>
                  <a:ext uri="{FF2B5EF4-FFF2-40B4-BE49-F238E27FC236}">
                    <a16:creationId xmlns:a16="http://schemas.microsoft.com/office/drawing/2014/main" id="{6C2F0E5F-7434-E41B-7990-B99456E8B639}"/>
                  </a:ext>
                </a:extLst>
              </p:cNvPr>
              <p:cNvSpPr/>
              <p:nvPr/>
            </p:nvSpPr>
            <p:spPr>
              <a:xfrm>
                <a:off x="7497642" y="4114367"/>
                <a:ext cx="59392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985;p39">
                <a:extLst>
                  <a:ext uri="{FF2B5EF4-FFF2-40B4-BE49-F238E27FC236}">
                    <a16:creationId xmlns:a16="http://schemas.microsoft.com/office/drawing/2014/main" id="{79AA9E9B-DE8C-9969-7C2A-1A085A60732B}"/>
                  </a:ext>
                </a:extLst>
              </p:cNvPr>
              <p:cNvSpPr/>
              <p:nvPr/>
            </p:nvSpPr>
            <p:spPr>
              <a:xfrm>
                <a:off x="7388497" y="4338746"/>
                <a:ext cx="42629" cy="682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B833A"/>
                  </a:solidFill>
                </a:endParaRPr>
              </a:p>
            </p:txBody>
          </p:sp>
          <p:sp>
            <p:nvSpPr>
              <p:cNvPr id="80" name="Google Shape;1986;p39">
                <a:extLst>
                  <a:ext uri="{FF2B5EF4-FFF2-40B4-BE49-F238E27FC236}">
                    <a16:creationId xmlns:a16="http://schemas.microsoft.com/office/drawing/2014/main" id="{528C91EC-8B45-4F78-24E3-C0C19D1E41C4}"/>
                  </a:ext>
                </a:extLst>
              </p:cNvPr>
              <p:cNvSpPr/>
              <p:nvPr/>
            </p:nvSpPr>
            <p:spPr>
              <a:xfrm>
                <a:off x="7345336" y="4458442"/>
                <a:ext cx="216698" cy="108793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DB833A"/>
                  </a:solidFill>
                </a:endParaRPr>
              </a:p>
            </p:txBody>
          </p:sp>
          <p:sp>
            <p:nvSpPr>
              <p:cNvPr id="81" name="Google Shape;1987;p39">
                <a:extLst>
                  <a:ext uri="{FF2B5EF4-FFF2-40B4-BE49-F238E27FC236}">
                    <a16:creationId xmlns:a16="http://schemas.microsoft.com/office/drawing/2014/main" id="{01035158-86A7-BF0D-5AB0-076B3887074B}"/>
                  </a:ext>
                </a:extLst>
              </p:cNvPr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988;p39">
                <a:extLst>
                  <a:ext uri="{FF2B5EF4-FFF2-40B4-BE49-F238E27FC236}">
                    <a16:creationId xmlns:a16="http://schemas.microsoft.com/office/drawing/2014/main" id="{6BFB1955-464A-46DF-E43B-BDC870A4C672}"/>
                  </a:ext>
                </a:extLst>
              </p:cNvPr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989;p39">
                <a:extLst>
                  <a:ext uri="{FF2B5EF4-FFF2-40B4-BE49-F238E27FC236}">
                    <a16:creationId xmlns:a16="http://schemas.microsoft.com/office/drawing/2014/main" id="{B8AB6110-F3D0-6AD1-B25A-C8A1D1BCA53A}"/>
                  </a:ext>
                </a:extLst>
              </p:cNvPr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990;p39">
                <a:extLst>
                  <a:ext uri="{FF2B5EF4-FFF2-40B4-BE49-F238E27FC236}">
                    <a16:creationId xmlns:a16="http://schemas.microsoft.com/office/drawing/2014/main" id="{DF912981-FE67-B01F-5CAE-438E254DC8F2}"/>
                  </a:ext>
                </a:extLst>
              </p:cNvPr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991;p39">
                <a:extLst>
                  <a:ext uri="{FF2B5EF4-FFF2-40B4-BE49-F238E27FC236}">
                    <a16:creationId xmlns:a16="http://schemas.microsoft.com/office/drawing/2014/main" id="{0ED75589-1E75-942B-42B0-C54FF2BDBE01}"/>
                  </a:ext>
                </a:extLst>
              </p:cNvPr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992;p39">
                <a:extLst>
                  <a:ext uri="{FF2B5EF4-FFF2-40B4-BE49-F238E27FC236}">
                    <a16:creationId xmlns:a16="http://schemas.microsoft.com/office/drawing/2014/main" id="{D9F33178-3700-DA4A-3F5E-37949C2162AA}"/>
                  </a:ext>
                </a:extLst>
              </p:cNvPr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993;p39">
                <a:extLst>
                  <a:ext uri="{FF2B5EF4-FFF2-40B4-BE49-F238E27FC236}">
                    <a16:creationId xmlns:a16="http://schemas.microsoft.com/office/drawing/2014/main" id="{51BC71B4-E7B4-3324-BD25-49D11940B9E1}"/>
                  </a:ext>
                </a:extLst>
              </p:cNvPr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8" name="Google Shape;1994;p39">
                <a:extLst>
                  <a:ext uri="{FF2B5EF4-FFF2-40B4-BE49-F238E27FC236}">
                    <a16:creationId xmlns:a16="http://schemas.microsoft.com/office/drawing/2014/main" id="{844EB559-B4DE-FED5-CC6E-2A546C269889}"/>
                  </a:ext>
                </a:extLst>
              </p:cNvPr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5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3074" name="Picture 2" descr="云梯蓝色环形云梯门天堂图片免费下载_PNG素材_编号vn2i2llov_图精灵">
            <a:extLst>
              <a:ext uri="{FF2B5EF4-FFF2-40B4-BE49-F238E27FC236}">
                <a16:creationId xmlns:a16="http://schemas.microsoft.com/office/drawing/2014/main" id="{688D9DE7-1351-2748-15BA-5A330E9EB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t="6442" r="18092"/>
          <a:stretch/>
        </p:blipFill>
        <p:spPr bwMode="auto">
          <a:xfrm>
            <a:off x="436440" y="2273885"/>
            <a:ext cx="1792569" cy="247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CA962480-40B0-29EE-3A09-F40DA4BD5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05747"/>
              </p:ext>
            </p:extLst>
          </p:nvPr>
        </p:nvGraphicFramePr>
        <p:xfrm>
          <a:off x="2944492" y="1717027"/>
          <a:ext cx="7085316" cy="2622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6" name="图示 225">
            <a:extLst>
              <a:ext uri="{FF2B5EF4-FFF2-40B4-BE49-F238E27FC236}">
                <a16:creationId xmlns:a16="http://schemas.microsoft.com/office/drawing/2014/main" id="{DDDDC123-2A44-AB52-5103-094C74EFF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700647"/>
              </p:ext>
            </p:extLst>
          </p:nvPr>
        </p:nvGraphicFramePr>
        <p:xfrm>
          <a:off x="2660629" y="2215603"/>
          <a:ext cx="7524547" cy="3850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83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6" grpId="0">
        <p:bldAsOne/>
      </p:bldGraphic>
      <p:bldGraphic spid="22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6">
                <a:lumMod val="5000"/>
                <a:lumOff val="95000"/>
              </a:schemeClr>
            </a:gs>
            <a:gs pos="87000">
              <a:schemeClr val="accent6">
                <a:lumMod val="45000"/>
                <a:lumOff val="55000"/>
              </a:schemeClr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08C755FD-3777-29CE-215D-9FC212C4206D}"/>
              </a:ext>
            </a:extLst>
          </p:cNvPr>
          <p:cNvSpPr/>
          <p:nvPr/>
        </p:nvSpPr>
        <p:spPr>
          <a:xfrm>
            <a:off x="2059955" y="1712743"/>
            <a:ext cx="303358" cy="299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64C340B-4CA7-BE22-01A1-8E5A982AD3EE}"/>
              </a:ext>
            </a:extLst>
          </p:cNvPr>
          <p:cNvSpPr/>
          <p:nvPr/>
        </p:nvSpPr>
        <p:spPr>
          <a:xfrm>
            <a:off x="1691989" y="4682956"/>
            <a:ext cx="24416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标注拼音</a:t>
            </a:r>
            <a:endParaRPr lang="en-US" altLang="zh-CN" sz="44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i" pitchFamily="2" charset="-122"/>
              <a:ea typeface="Kai" pitchFamily="2" charset="-122"/>
            </a:endParaRPr>
          </a:p>
          <a:p>
            <a:r>
              <a:rPr lang="zh-CN" altLang="en-US" sz="4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理解词义</a:t>
            </a:r>
            <a:endParaRPr lang="en-US" altLang="zh-CN" sz="4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i" pitchFamily="2" charset="-122"/>
              <a:ea typeface="Kai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22D082E-A8FF-6558-79DE-ED95852FC77D}"/>
              </a:ext>
            </a:extLst>
          </p:cNvPr>
          <p:cNvSpPr/>
          <p:nvPr/>
        </p:nvSpPr>
        <p:spPr>
          <a:xfrm>
            <a:off x="1770579" y="2814925"/>
            <a:ext cx="303358" cy="299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911394A-2A3C-4A7C-49D2-633A047012A1}"/>
              </a:ext>
            </a:extLst>
          </p:cNvPr>
          <p:cNvSpPr/>
          <p:nvPr/>
        </p:nvSpPr>
        <p:spPr>
          <a:xfrm>
            <a:off x="2001155" y="3580774"/>
            <a:ext cx="24416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选词造句</a:t>
            </a:r>
            <a:endParaRPr lang="en-US" altLang="zh-CN" sz="4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i" pitchFamily="2" charset="-122"/>
              <a:ea typeface="Kai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1E3E5BF-484F-D297-77A2-9122FFA366A0}"/>
              </a:ext>
            </a:extLst>
          </p:cNvPr>
          <p:cNvSpPr/>
          <p:nvPr/>
        </p:nvSpPr>
        <p:spPr>
          <a:xfrm>
            <a:off x="1467221" y="3909465"/>
            <a:ext cx="303358" cy="299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65610-ECED-6193-FC5B-F7C28DDEB6C7}"/>
              </a:ext>
            </a:extLst>
          </p:cNvPr>
          <p:cNvSpPr/>
          <p:nvPr/>
        </p:nvSpPr>
        <p:spPr>
          <a:xfrm>
            <a:off x="2299169" y="2490618"/>
            <a:ext cx="244169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短文编写</a:t>
            </a:r>
            <a:endParaRPr lang="en-US" altLang="zh-CN" sz="4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i" pitchFamily="2" charset="-122"/>
              <a:ea typeface="Kai" pitchFamily="2" charset="-122"/>
            </a:endParaRPr>
          </a:p>
          <a:p>
            <a:pPr algn="ctr"/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2A89C68-3536-0571-05BD-E4E23B68D78F}"/>
              </a:ext>
            </a:extLst>
          </p:cNvPr>
          <p:cNvSpPr/>
          <p:nvPr/>
        </p:nvSpPr>
        <p:spPr>
          <a:xfrm>
            <a:off x="1159137" y="5047112"/>
            <a:ext cx="303358" cy="299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303A252-E3FD-1E27-65E1-6D17346B3FC4}"/>
              </a:ext>
            </a:extLst>
          </p:cNvPr>
          <p:cNvSpPr/>
          <p:nvPr/>
        </p:nvSpPr>
        <p:spPr>
          <a:xfrm>
            <a:off x="2520392" y="1477908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流水故事新编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7FDB35-BB58-5680-781D-D0035112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964" y="78293"/>
            <a:ext cx="8881568" cy="1344686"/>
          </a:xfrm>
          <a:prstGeom prst="rect">
            <a:avLst/>
          </a:prstGeom>
        </p:spPr>
      </p:pic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EFB4D0BD-6533-4AD4-0D73-D5075E8C7EB8}"/>
              </a:ext>
            </a:extLst>
          </p:cNvPr>
          <p:cNvCxnSpPr>
            <a:cxnSpLocks/>
          </p:cNvCxnSpPr>
          <p:nvPr/>
        </p:nvCxnSpPr>
        <p:spPr>
          <a:xfrm flipV="1">
            <a:off x="352122" y="1537538"/>
            <a:ext cx="1261378" cy="36077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雏鹰展翅卡通,雏鹰展翅卡通图片- 伤感说说吧">
            <a:extLst>
              <a:ext uri="{FF2B5EF4-FFF2-40B4-BE49-F238E27FC236}">
                <a16:creationId xmlns:a16="http://schemas.microsoft.com/office/drawing/2014/main" id="{0AA79DE5-5346-8F49-8072-C7946AAD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2" y="185714"/>
            <a:ext cx="192405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AE7CA2B-13CE-6323-D251-3E4E4BE58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748" y="1537538"/>
            <a:ext cx="5379773" cy="535672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21319AE-FD3C-B3C5-9EA2-5EC0BD63491C}"/>
              </a:ext>
            </a:extLst>
          </p:cNvPr>
          <p:cNvSpPr txBox="1"/>
          <p:nvPr/>
        </p:nvSpPr>
        <p:spPr>
          <a:xfrm>
            <a:off x="4361587" y="4877068"/>
            <a:ext cx="1658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highlight>
                  <a:srgbClr val="00FFFF"/>
                </a:highlight>
              </a:rPr>
              <a:t>巩固音、形、义、字、词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424DC37-6408-B7BB-DB26-E6EBC9B5D3AD}"/>
              </a:ext>
            </a:extLst>
          </p:cNvPr>
          <p:cNvSpPr txBox="1"/>
          <p:nvPr/>
        </p:nvSpPr>
        <p:spPr>
          <a:xfrm>
            <a:off x="4463393" y="374955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highlight>
                  <a:srgbClr val="00FFFF"/>
                </a:highlight>
              </a:rPr>
              <a:t>语法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172E6CC-A219-AD00-D28C-A811B23A284D}"/>
              </a:ext>
            </a:extLst>
          </p:cNvPr>
          <p:cNvSpPr txBox="1"/>
          <p:nvPr/>
        </p:nvSpPr>
        <p:spPr>
          <a:xfrm>
            <a:off x="4641642" y="2358703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highlight>
                  <a:srgbClr val="00FFFF"/>
                </a:highlight>
              </a:rPr>
              <a:t>逻辑训练</a:t>
            </a:r>
            <a:endParaRPr kumimoji="1" lang="en-US" altLang="zh-CN" sz="3200" dirty="0">
              <a:highlight>
                <a:srgbClr val="00FFFF"/>
              </a:highlight>
            </a:endParaRPr>
          </a:p>
          <a:p>
            <a:r>
              <a:rPr kumimoji="1" lang="zh-CN" altLang="en-US" sz="3200" dirty="0">
                <a:highlight>
                  <a:srgbClr val="00FFFF"/>
                </a:highlight>
              </a:rPr>
              <a:t>谋篇布局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6D013AF-C478-E8D0-68E4-85A1E72B9FA2}"/>
              </a:ext>
            </a:extLst>
          </p:cNvPr>
          <p:cNvSpPr txBox="1"/>
          <p:nvPr/>
        </p:nvSpPr>
        <p:spPr>
          <a:xfrm>
            <a:off x="4537163" y="95276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highlight>
                  <a:srgbClr val="00FFFF"/>
                </a:highlight>
              </a:rPr>
              <a:t>激发想象和创作欲望</a:t>
            </a:r>
          </a:p>
        </p:txBody>
      </p:sp>
    </p:spTree>
    <p:extLst>
      <p:ext uri="{BB962C8B-B14F-4D97-AF65-F5344CB8AC3E}">
        <p14:creationId xmlns:p14="http://schemas.microsoft.com/office/powerpoint/2010/main" val="9865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2" grpId="0"/>
      <p:bldP spid="4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6">
                <a:lumMod val="5000"/>
                <a:lumOff val="95000"/>
              </a:schemeClr>
            </a:gs>
            <a:gs pos="87000">
              <a:schemeClr val="accent6">
                <a:lumMod val="45000"/>
                <a:lumOff val="55000"/>
              </a:schemeClr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1394A-2A3C-4A7C-49D2-633A047012A1}"/>
              </a:ext>
            </a:extLst>
          </p:cNvPr>
          <p:cNvSpPr/>
          <p:nvPr/>
        </p:nvSpPr>
        <p:spPr>
          <a:xfrm>
            <a:off x="2495864" y="319370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选</a:t>
            </a:r>
            <a:r>
              <a:rPr lang="zh-CN" altLang="en-US" sz="48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" pitchFamily="2" charset="-122"/>
                <a:ea typeface="Kai" pitchFamily="2" charset="-122"/>
              </a:rPr>
              <a:t>词造句</a:t>
            </a:r>
            <a:endParaRPr lang="en-US" altLang="zh-CN" sz="48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i" pitchFamily="2" charset="-122"/>
              <a:ea typeface="Kai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80027F6-8FA4-1E78-C058-8AB1ECD1A494}"/>
              </a:ext>
            </a:extLst>
          </p:cNvPr>
          <p:cNvSpPr/>
          <p:nvPr/>
        </p:nvSpPr>
        <p:spPr>
          <a:xfrm>
            <a:off x="3921894" y="1393562"/>
            <a:ext cx="24416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加</a:t>
            </a:r>
            <a:r>
              <a:rPr lang="en-US" altLang="zh-CN" sz="4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n./pron</a:t>
            </a:r>
            <a:r>
              <a:rPr lang="en-US" altLang="zh-CN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zh-CN" alt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E80E5F-47D6-871B-DD81-8A95383C98C6}"/>
              </a:ext>
            </a:extLst>
          </p:cNvPr>
          <p:cNvSpPr/>
          <p:nvPr/>
        </p:nvSpPr>
        <p:spPr>
          <a:xfrm>
            <a:off x="663156" y="319370"/>
            <a:ext cx="21595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AU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例如</a:t>
            </a:r>
            <a:r>
              <a:rPr lang="en-US" altLang="zh-CN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1</a:t>
            </a:r>
            <a:r>
              <a:rPr lang="zh-CN" altLang="en-US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" pitchFamily="2" charset="-122"/>
                <a:ea typeface="Kai" pitchFamily="2" charset="-122"/>
              </a:rPr>
              <a:t>：</a:t>
            </a:r>
            <a:endParaRPr lang="zh-CN" altLang="en-US" sz="4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" pitchFamily="2" charset="-122"/>
              <a:ea typeface="Kai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67BA2B-09BD-85FA-744D-B559E8D92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370" y="1070303"/>
            <a:ext cx="5523416" cy="55599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EDB35B-8F44-29B5-85D9-1BC9E683C7D8}"/>
              </a:ext>
            </a:extLst>
          </p:cNvPr>
          <p:cNvSpPr txBox="1"/>
          <p:nvPr/>
        </p:nvSpPr>
        <p:spPr>
          <a:xfrm>
            <a:off x="7727268" y="56559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Kai" pitchFamily="2" charset="-122"/>
                <a:ea typeface="Kai" pitchFamily="2" charset="-122"/>
              </a:rPr>
              <a:t>第三册第十一课</a:t>
            </a:r>
          </a:p>
        </p:txBody>
      </p:sp>
      <p:pic>
        <p:nvPicPr>
          <p:cNvPr id="17" name="Picture 2" descr="转：汉语语法中文语法基础四十项（上） - 知乎">
            <a:extLst>
              <a:ext uri="{FF2B5EF4-FFF2-40B4-BE49-F238E27FC236}">
                <a16:creationId xmlns:a16="http://schemas.microsoft.com/office/drawing/2014/main" id="{23960AB3-7BCE-C82D-F588-D89DBAA8F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6135">
            <a:off x="1009644" y="1398251"/>
            <a:ext cx="1676489" cy="886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02CE50C-6A91-C20B-9350-B496A0DED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32" y="3367675"/>
            <a:ext cx="5351828" cy="20236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AE1B443-8A29-BBB2-2FBB-FFE349FDE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14" y="2650418"/>
            <a:ext cx="6234375" cy="406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338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等线 Light</vt:lpstr>
      <vt:lpstr>Denk One</vt:lpstr>
      <vt:lpstr>Kai</vt:lpstr>
      <vt:lpstr>Anton</vt:lpstr>
      <vt:lpstr>Arial</vt:lpstr>
      <vt:lpstr>Cambria Math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Merryl Wahlin</cp:lastModifiedBy>
  <cp:revision>12</cp:revision>
  <dcterms:created xsi:type="dcterms:W3CDTF">2023-05-31T08:10:42Z</dcterms:created>
  <dcterms:modified xsi:type="dcterms:W3CDTF">2023-08-25T05:05:16Z</dcterms:modified>
</cp:coreProperties>
</file>